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  <p:sldId id="258" r:id="rId4"/>
    <p:sldId id="325" r:id="rId5"/>
    <p:sldId id="259" r:id="rId6"/>
    <p:sldId id="263" r:id="rId7"/>
    <p:sldId id="326" r:id="rId8"/>
    <p:sldId id="327" r:id="rId9"/>
    <p:sldId id="328" r:id="rId10"/>
    <p:sldId id="329" r:id="rId11"/>
    <p:sldId id="330" r:id="rId12"/>
    <p:sldId id="331" r:id="rId13"/>
    <p:sldId id="332" r:id="rId14"/>
    <p:sldId id="333" r:id="rId15"/>
    <p:sldId id="334" r:id="rId16"/>
    <p:sldId id="335" r:id="rId17"/>
    <p:sldId id="336" r:id="rId18"/>
    <p:sldId id="337" r:id="rId19"/>
    <p:sldId id="338" r:id="rId20"/>
    <p:sldId id="339" r:id="rId21"/>
    <p:sldId id="340" r:id="rId22"/>
    <p:sldId id="341" r:id="rId23"/>
    <p:sldId id="342" r:id="rId24"/>
    <p:sldId id="343" r:id="rId25"/>
    <p:sldId id="344" r:id="rId26"/>
    <p:sldId id="345" r:id="rId27"/>
    <p:sldId id="346" r:id="rId28"/>
    <p:sldId id="347" r:id="rId29"/>
    <p:sldId id="348" r:id="rId30"/>
    <p:sldId id="349" r:id="rId31"/>
    <p:sldId id="350" r:id="rId32"/>
    <p:sldId id="351" r:id="rId33"/>
    <p:sldId id="352" r:id="rId34"/>
    <p:sldId id="353" r:id="rId35"/>
    <p:sldId id="354" r:id="rId36"/>
    <p:sldId id="355" r:id="rId37"/>
    <p:sldId id="356" r:id="rId38"/>
  </p:sldIdLst>
  <p:sldSz cx="9144000" cy="6858000" type="screen4x3"/>
  <p:notesSz cx="6858000" cy="9144000"/>
  <p:embeddedFontLst>
    <p:embeddedFont>
      <p:font typeface="Bwgrkl" pitchFamily="2" charset="0"/>
      <p:regular r:id="rId39"/>
    </p:embeddedFont>
    <p:embeddedFont>
      <p:font typeface="Century Gothic" pitchFamily="34" charset="0"/>
      <p:regular r:id="rId40"/>
      <p:bold r:id="rId41"/>
      <p:italic r:id="rId42"/>
      <p:boldItalic r:id="rId4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xmlns:mc="http://schemas.openxmlformats.org/markup-compatibility/2006" xmlns:a14="http://schemas.microsoft.com/office/drawing/2010/main" val="214CAB" mc:Ignorable=""/>
    <a:srgbClr xmlns:mc="http://schemas.openxmlformats.org/markup-compatibility/2006" xmlns:a14="http://schemas.microsoft.com/office/drawing/2010/main" val="1A3C88" mc:Ignorable="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56" d="100"/>
          <a:sy n="56" d="100"/>
        </p:scale>
        <p:origin x="-102" y="-10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4.fntdata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font" Target="fonts/font2.fntdata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C3B9D-8904-4914-9D17-CDC6DC2AE8E4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BBE9F-F468-4177-908D-4619A289D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119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C3B9D-8904-4914-9D17-CDC6DC2AE8E4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BBE9F-F468-4177-908D-4619A289D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536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C3B9D-8904-4914-9D17-CDC6DC2AE8E4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BBE9F-F468-4177-908D-4619A289D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456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C3B9D-8904-4914-9D17-CDC6DC2AE8E4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BBE9F-F468-4177-908D-4619A289D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549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C3B9D-8904-4914-9D17-CDC6DC2AE8E4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BBE9F-F468-4177-908D-4619A289D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763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C3B9D-8904-4914-9D17-CDC6DC2AE8E4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BBE9F-F468-4177-908D-4619A289D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103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C3B9D-8904-4914-9D17-CDC6DC2AE8E4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BBE9F-F468-4177-908D-4619A289D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26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C3B9D-8904-4914-9D17-CDC6DC2AE8E4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BBE9F-F468-4177-908D-4619A289D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775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C3B9D-8904-4914-9D17-CDC6DC2AE8E4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BBE9F-F468-4177-908D-4619A289D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528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C3B9D-8904-4914-9D17-CDC6DC2AE8E4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BBE9F-F468-4177-908D-4619A289D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574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C3B9D-8904-4914-9D17-CDC6DC2AE8E4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BBE9F-F468-4177-908D-4619A289D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784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xmlns:mc="http://schemas.openxmlformats.org/markup-compatibility/2006" xmlns:a14="http://schemas.microsoft.com/office/drawing/2010/main" val="214CAB" mc:Ignorable=""/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8C3B9D-8904-4914-9D17-CDC6DC2AE8E4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7BBE9F-F468-4177-908D-4619A289D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6018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693987"/>
            <a:ext cx="7772400" cy="1470025"/>
          </a:xfrm>
        </p:spPr>
        <p:txBody>
          <a:bodyPr/>
          <a:lstStyle/>
          <a:p>
            <a:r>
              <a:rPr lang="ru-RU" b="1" dirty="0"/>
              <a:t>Исправление последствий греха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5101771"/>
            <a:ext cx="6400800" cy="17526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399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Исправление последствий </a:t>
            </a:r>
            <a:r>
              <a:rPr lang="ru-RU" sz="3600" b="1" dirty="0" smtClean="0"/>
              <a:t>греха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600" b="1" dirty="0"/>
              <a:t>Покаяние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sz="3600" b="1" i="1" u="sng" dirty="0"/>
              <a:t>Покаяние</a:t>
            </a:r>
            <a:r>
              <a:rPr lang="ru-RU" sz="3600" b="1" i="1" dirty="0"/>
              <a:t> – это перемена внутреннего, сознательного отношения к конкретному греховному действию.</a:t>
            </a:r>
            <a:endParaRPr lang="en-US" sz="3600" b="1" i="1" dirty="0"/>
          </a:p>
        </p:txBody>
      </p:sp>
    </p:spTree>
    <p:extLst>
      <p:ext uri="{BB962C8B-B14F-4D97-AF65-F5344CB8AC3E}">
        <p14:creationId xmlns:p14="http://schemas.microsoft.com/office/powerpoint/2010/main" val="982923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Исправление последствий </a:t>
            </a:r>
            <a:r>
              <a:rPr lang="ru-RU" sz="3600" b="1" dirty="0" smtClean="0"/>
              <a:t>греха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600" b="1" dirty="0"/>
              <a:t>Покаяние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Многократно </a:t>
            </a:r>
            <a:r>
              <a:rPr lang="ru-RU" dirty="0"/>
              <a:t>омой меня от беззакония моего, и от греха моего очисти меня,  </a:t>
            </a:r>
            <a:r>
              <a:rPr lang="ru-RU" baseline="30000" dirty="0"/>
              <a:t>3</a:t>
            </a:r>
            <a:r>
              <a:rPr lang="ru-RU" dirty="0"/>
              <a:t> </a:t>
            </a:r>
            <a:r>
              <a:rPr lang="ru-RU" u="sng" dirty="0"/>
              <a:t>ибо беззакония мои я сознаю, и грех мой всегда предо мною</a:t>
            </a:r>
            <a:r>
              <a:rPr lang="ru-RU" dirty="0"/>
              <a:t>.  </a:t>
            </a:r>
            <a:r>
              <a:rPr lang="ru-RU" baseline="30000" dirty="0"/>
              <a:t>4</a:t>
            </a:r>
            <a:r>
              <a:rPr lang="ru-RU" dirty="0"/>
              <a:t> </a:t>
            </a:r>
            <a:r>
              <a:rPr lang="ru-RU" u="sng" dirty="0"/>
              <a:t>Тебе, Тебе единому согрешил я и лукавое пред очами Твоими сделал</a:t>
            </a:r>
            <a:r>
              <a:rPr lang="ru-RU" dirty="0"/>
              <a:t>, так что Ты праведен в приговоре Твоем и чист в суде Твоем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Пс 51:2-4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02660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Исправление последствий </a:t>
            </a:r>
            <a:r>
              <a:rPr lang="ru-RU" sz="3600" b="1" dirty="0" smtClean="0"/>
              <a:t>греха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600" b="1" dirty="0"/>
              <a:t>Покаяние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Теперь </a:t>
            </a:r>
            <a:r>
              <a:rPr lang="ru-RU" dirty="0"/>
              <a:t>я радуюсь не потому, что вы опечалились, но что вы опечалились к покаянию; ибо опечалились ради Бога, так что нисколько не понесли от нас вреда.  </a:t>
            </a:r>
            <a:r>
              <a:rPr lang="ru-RU" baseline="30000" dirty="0"/>
              <a:t>10</a:t>
            </a:r>
            <a:r>
              <a:rPr lang="ru-RU" dirty="0"/>
              <a:t> Ибо печаль ради Бога производит неизменное покаяние ко спасению, а печаль мирская производит смерть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2 Кор 7:9-10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53859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3600" b="1" dirty="0"/>
              <a:t>Исправление последствий греха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t"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Признание ответственности за </a:t>
            </a:r>
            <a:r>
              <a:rPr lang="ru-RU" sz="3600" b="1" dirty="0" smtClean="0"/>
              <a:t>грех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 smtClean="0"/>
              <a:t>Покаяние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Исповедание греха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85818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Исправление последствий </a:t>
            </a:r>
            <a:r>
              <a:rPr lang="ru-RU" sz="3600" b="1" dirty="0" smtClean="0"/>
              <a:t>греха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600" b="1" dirty="0"/>
              <a:t>Исповедание греха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sz="3600" b="1" i="1" u="sng" dirty="0" smtClean="0"/>
              <a:t>Исповедание</a:t>
            </a:r>
            <a:r>
              <a:rPr lang="ru-RU" sz="3600" b="1" i="1" dirty="0" smtClean="0"/>
              <a:t> – это выражение своего согласия с Божьей точкой зрения по отношению конкретного греха, связанное с просьбой о милости и прощении.</a:t>
            </a:r>
            <a:endParaRPr lang="en-US" sz="3600" b="1" i="1" dirty="0" smtClean="0"/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>
              <a:ea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ea typeface="Times New Roman"/>
              </a:rPr>
              <a:t>Исповедовать</a:t>
            </a: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en-US" dirty="0" smtClean="0">
                <a:latin typeface="Times New Roman"/>
                <a:ea typeface="Times New Roman"/>
              </a:rPr>
              <a:t>-</a:t>
            </a: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en-US" sz="4000" b="1" dirty="0">
                <a:latin typeface="Bwgrkl"/>
                <a:ea typeface="Times New Roman"/>
                <a:cs typeface="Bwgrkl"/>
              </a:rPr>
              <a:t>o</a:t>
            </a:r>
            <a:r>
              <a:rPr lang="ru-RU" sz="4000" b="1" dirty="0">
                <a:latin typeface="Bwgrkl"/>
                <a:ea typeface="Times New Roman"/>
                <a:cs typeface="Bwgrkl"/>
              </a:rPr>
              <a:t>`</a:t>
            </a:r>
            <a:r>
              <a:rPr lang="en-US" sz="4000" b="1" dirty="0" err="1">
                <a:latin typeface="Bwgrkl"/>
                <a:ea typeface="Times New Roman"/>
                <a:cs typeface="Bwgrkl"/>
              </a:rPr>
              <a:t>mologe</a:t>
            </a:r>
            <a:r>
              <a:rPr lang="ru-RU" sz="4000" b="1" dirty="0">
                <a:latin typeface="Bwgrkl"/>
                <a:ea typeface="Times New Roman"/>
                <a:cs typeface="Bwgrkl"/>
              </a:rPr>
              <a:t>,</a:t>
            </a:r>
            <a:r>
              <a:rPr lang="en-US" sz="4000" b="1" dirty="0" smtClean="0">
                <a:latin typeface="Bwgrkl"/>
                <a:ea typeface="Times New Roman"/>
                <a:cs typeface="Bwgrkl"/>
              </a:rPr>
              <a:t>w</a:t>
            </a:r>
            <a:r>
              <a:rPr lang="en-US" sz="4000" dirty="0" smtClean="0">
                <a:latin typeface="Arial"/>
                <a:ea typeface="Times New Roman"/>
              </a:rPr>
              <a:t> </a:t>
            </a:r>
            <a:r>
              <a:rPr lang="en-US" dirty="0" smtClean="0">
                <a:latin typeface="Arial"/>
                <a:ea typeface="Times New Roman"/>
              </a:rPr>
              <a:t>- </a:t>
            </a:r>
            <a:r>
              <a:rPr lang="ru-RU" dirty="0" smtClean="0">
                <a:ea typeface="Times New Roman"/>
              </a:rPr>
              <a:t>Говорить </a:t>
            </a:r>
            <a:r>
              <a:rPr lang="ru-RU" dirty="0">
                <a:ea typeface="Times New Roman"/>
              </a:rPr>
              <a:t>то же самое, </a:t>
            </a:r>
            <a:r>
              <a:rPr lang="ru-RU" dirty="0" smtClean="0">
                <a:ea typeface="Times New Roman"/>
              </a:rPr>
              <a:t>согласиться</a:t>
            </a:r>
            <a:r>
              <a:rPr lang="en-US" dirty="0" smtClean="0">
                <a:ea typeface="Times New Roman"/>
              </a:rPr>
              <a:t> (to </a:t>
            </a:r>
            <a:r>
              <a:rPr lang="en-US" dirty="0">
                <a:ea typeface="Times New Roman"/>
              </a:rPr>
              <a:t>say the same thing as another, i.e. to agree with</a:t>
            </a:r>
            <a:r>
              <a:rPr lang="en-US" dirty="0" smtClean="0">
                <a:ea typeface="Times New Roman"/>
              </a:rPr>
              <a:t>).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73708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Исправление последствий </a:t>
            </a:r>
            <a:r>
              <a:rPr lang="ru-RU" sz="3600" b="1" dirty="0" smtClean="0"/>
              <a:t>греха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600" b="1" dirty="0"/>
              <a:t>Исповедание греха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Ибо </a:t>
            </a:r>
            <a:r>
              <a:rPr lang="ru-RU" dirty="0"/>
              <a:t>я первоначально преподал вам, что и [сам] принял, [то] [есть], что </a:t>
            </a:r>
            <a:r>
              <a:rPr lang="ru-RU" u="sng" dirty="0"/>
              <a:t>Христос умер за грехи наши</a:t>
            </a:r>
            <a:r>
              <a:rPr lang="ru-RU" dirty="0"/>
              <a:t>, по </a:t>
            </a:r>
            <a:r>
              <a:rPr lang="ru-RU" dirty="0" smtClean="0"/>
              <a:t>Писанию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1 Кор 15:3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98872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Исправление последствий </a:t>
            </a:r>
            <a:r>
              <a:rPr lang="ru-RU" sz="3600" b="1" dirty="0" smtClean="0"/>
              <a:t>греха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600" b="1" dirty="0"/>
              <a:t>Исповедание греха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если </a:t>
            </a:r>
            <a:r>
              <a:rPr lang="ru-RU" dirty="0"/>
              <a:t>же ходим во свете, подобно как Он во свете, то имеем общение друг с другом, и Кровь Иисуса Христа, Сына Его, очищает нас от всякого греха. </a:t>
            </a:r>
            <a:r>
              <a:rPr lang="ru-RU" baseline="30000" dirty="0"/>
              <a:t>8</a:t>
            </a:r>
            <a:r>
              <a:rPr lang="ru-RU" dirty="0"/>
              <a:t> Если говорим, что не имеем греха,-- обманываем самих себя, и истины нет в нас. </a:t>
            </a:r>
            <a:r>
              <a:rPr lang="ru-RU" baseline="30000" dirty="0"/>
              <a:t>9</a:t>
            </a:r>
            <a:r>
              <a:rPr lang="ru-RU" dirty="0"/>
              <a:t> Если исповедуем грехи наши, то Он, будучи верен и праведен, простит нам грехи наши и очистит нас от всякой неправды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1 Иоанна </a:t>
            </a:r>
            <a:r>
              <a:rPr lang="ru-RU" b="1" dirty="0" smtClean="0"/>
              <a:t>1:7</a:t>
            </a:r>
            <a:r>
              <a:rPr lang="en-US" b="1" dirty="0" smtClean="0"/>
              <a:t>-9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088015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Необходимость исповедания 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ru-RU" sz="3600" b="1" dirty="0" smtClean="0"/>
              <a:t>греха </a:t>
            </a:r>
            <a:r>
              <a:rPr lang="ru-RU" sz="3600" b="1" dirty="0"/>
              <a:t>перед Богом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r>
              <a:rPr lang="ru-RU" dirty="0"/>
              <a:t>Исповедание конкретного греха означает согласие с Божьей оценкой этого </a:t>
            </a:r>
            <a:r>
              <a:rPr lang="ru-RU" dirty="0" smtClean="0"/>
              <a:t>действия.</a:t>
            </a:r>
            <a:endParaRPr lang="en-US" dirty="0" smtClean="0"/>
          </a:p>
          <a:p>
            <a:r>
              <a:rPr lang="ru-RU" dirty="0" smtClean="0"/>
              <a:t>Исповедание </a:t>
            </a:r>
            <a:r>
              <a:rPr lang="ru-RU" dirty="0"/>
              <a:t>означает очередное признание нашей полной зависимости от Божьей милости в </a:t>
            </a:r>
            <a:r>
              <a:rPr lang="ru-RU" dirty="0" smtClean="0"/>
              <a:t>спасении.</a:t>
            </a:r>
            <a:endParaRPr lang="en-US" dirty="0"/>
          </a:p>
          <a:p>
            <a:r>
              <a:rPr lang="ru-RU" dirty="0" smtClean="0"/>
              <a:t>Исповедание </a:t>
            </a:r>
            <a:r>
              <a:rPr lang="ru-RU" dirty="0"/>
              <a:t>означает наше практическое доверие Христу в прощении грехов.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33743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Исправление последствий </a:t>
            </a:r>
            <a:r>
              <a:rPr lang="ru-RU" sz="3600" b="1" dirty="0" smtClean="0"/>
              <a:t>греха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600" b="1" dirty="0"/>
              <a:t>Исповедание греха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 fontScale="92500"/>
          </a:bodyPr>
          <a:lstStyle/>
          <a:p>
            <a:pPr marL="0" indent="0" algn="ctr">
              <a:buNone/>
            </a:pPr>
            <a:r>
              <a:rPr lang="ru-RU" dirty="0" smtClean="0"/>
              <a:t>Блажен</a:t>
            </a:r>
            <a:r>
              <a:rPr lang="ru-RU" dirty="0"/>
              <a:t>, кому отпущены беззакония, и чьи грехи покрыты!  </a:t>
            </a:r>
            <a:r>
              <a:rPr lang="ru-RU" baseline="30000" dirty="0"/>
              <a:t>2</a:t>
            </a:r>
            <a:r>
              <a:rPr lang="ru-RU" dirty="0"/>
              <a:t> Блажен человек, которому Господь не вменит греха, и в чьем духе нет лукавства!  </a:t>
            </a:r>
            <a:r>
              <a:rPr lang="ru-RU" baseline="30000" dirty="0"/>
              <a:t>3</a:t>
            </a:r>
            <a:r>
              <a:rPr lang="ru-RU" dirty="0"/>
              <a:t> Когда я молчал, обветшали кости мои от вседневного стенания моего,  </a:t>
            </a:r>
            <a:r>
              <a:rPr lang="ru-RU" baseline="30000" dirty="0"/>
              <a:t>4</a:t>
            </a:r>
            <a:r>
              <a:rPr lang="ru-RU" dirty="0"/>
              <a:t> ибо день и ночь тяготела надо мною рука Твоя; свежесть моя исчезла, как в летнюю засуху.  </a:t>
            </a:r>
            <a:r>
              <a:rPr lang="ru-RU" baseline="30000" dirty="0"/>
              <a:t>5</a:t>
            </a:r>
            <a:r>
              <a:rPr lang="ru-RU" dirty="0"/>
              <a:t> Но я открыл Тебе грех мой и не скрыл беззакония моего; я сказал: „исповедаю Господу преступления мои", и Ты снял с меня вину греха моего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Пс 31:1-5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19629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3600" b="1" dirty="0"/>
              <a:t>Исправление последствий греха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t"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Признание ответственности за </a:t>
            </a:r>
            <a:r>
              <a:rPr lang="ru-RU" sz="3600" b="1" dirty="0" smtClean="0"/>
              <a:t>грех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 smtClean="0"/>
              <a:t>Покаяние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Исповедание </a:t>
            </a:r>
            <a:r>
              <a:rPr lang="ru-RU" sz="3600" b="1" dirty="0" smtClean="0"/>
              <a:t>греха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Оставление греха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737539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4000" b="1" dirty="0"/>
              <a:t>Как побеждать грех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r>
              <a:rPr lang="ru-RU" b="1" dirty="0"/>
              <a:t>Возрастайте в преклонении перед Богом </a:t>
            </a:r>
            <a:endParaRPr lang="en-US" dirty="0"/>
          </a:p>
          <a:p>
            <a:r>
              <a:rPr lang="ru-RU" b="1" dirty="0" smtClean="0"/>
              <a:t>Возрастайте </a:t>
            </a:r>
            <a:r>
              <a:rPr lang="ru-RU" b="1" dirty="0"/>
              <a:t>в понимании воли </a:t>
            </a:r>
            <a:r>
              <a:rPr lang="ru-RU" b="1" dirty="0" smtClean="0"/>
              <a:t>Божьей</a:t>
            </a:r>
            <a:endParaRPr lang="en-US" dirty="0"/>
          </a:p>
          <a:p>
            <a:r>
              <a:rPr lang="ru-RU" b="1" dirty="0" smtClean="0"/>
              <a:t>Подчиняйте </a:t>
            </a:r>
            <a:r>
              <a:rPr lang="ru-RU" b="1" dirty="0"/>
              <a:t>ваши мысли и чувства </a:t>
            </a:r>
            <a:r>
              <a:rPr lang="ru-RU" b="1" dirty="0" smtClean="0"/>
              <a:t>Христу</a:t>
            </a:r>
            <a:endParaRPr lang="en-US" dirty="0"/>
          </a:p>
          <a:p>
            <a:r>
              <a:rPr lang="ru-RU" b="1" dirty="0" smtClean="0"/>
              <a:t>Подчиняйте </a:t>
            </a:r>
            <a:r>
              <a:rPr lang="ru-RU" b="1" dirty="0"/>
              <a:t>вашу жизнь </a:t>
            </a:r>
            <a:r>
              <a:rPr lang="ru-RU" b="1" dirty="0" smtClean="0"/>
              <a:t>Христу</a:t>
            </a:r>
            <a:endParaRPr lang="en-US" dirty="0"/>
          </a:p>
          <a:p>
            <a:r>
              <a:rPr lang="ru-RU" b="1" dirty="0" smtClean="0"/>
              <a:t>Подчиняйте </a:t>
            </a:r>
            <a:r>
              <a:rPr lang="ru-RU" b="1" dirty="0"/>
              <a:t>ваши действия </a:t>
            </a:r>
            <a:r>
              <a:rPr lang="ru-RU" b="1" dirty="0" smtClean="0"/>
              <a:t>Христу</a:t>
            </a:r>
            <a:endParaRPr lang="en-US" dirty="0"/>
          </a:p>
          <a:p>
            <a:r>
              <a:rPr lang="ru-RU" b="1" dirty="0" smtClean="0"/>
              <a:t>Формируйте </a:t>
            </a:r>
            <a:r>
              <a:rPr lang="ru-RU" b="1" dirty="0"/>
              <a:t>в себе характер </a:t>
            </a:r>
            <a:r>
              <a:rPr lang="ru-RU" b="1" dirty="0" smtClean="0"/>
              <a:t>Христа</a:t>
            </a:r>
            <a:endParaRPr lang="en-US" dirty="0"/>
          </a:p>
          <a:p>
            <a:r>
              <a:rPr lang="ru-RU" b="1" dirty="0" smtClean="0"/>
              <a:t>Просите </a:t>
            </a:r>
            <a:r>
              <a:rPr lang="ru-RU" b="1" dirty="0"/>
              <a:t>у Бога силы для победы над грехом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0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Исправление последствий </a:t>
            </a:r>
            <a:r>
              <a:rPr lang="ru-RU" sz="3600" b="1" dirty="0" smtClean="0"/>
              <a:t>греха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600" b="1" dirty="0"/>
              <a:t>Оставление греха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Итак </a:t>
            </a:r>
            <a:r>
              <a:rPr lang="ru-RU" u="sng" dirty="0"/>
              <a:t>покайтесь и обратитесь</a:t>
            </a:r>
            <a:r>
              <a:rPr lang="ru-RU" dirty="0"/>
              <a:t>, чтобы загладились грехи </a:t>
            </a:r>
            <a:r>
              <a:rPr lang="ru-RU" dirty="0" smtClean="0"/>
              <a:t>ваши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Деян 3:19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13278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Исправление последствий </a:t>
            </a:r>
            <a:r>
              <a:rPr lang="ru-RU" sz="3600" b="1" dirty="0" smtClean="0"/>
              <a:t>греха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600" b="1" dirty="0"/>
              <a:t>Оставление греха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и </a:t>
            </a:r>
            <a:r>
              <a:rPr lang="ru-RU" dirty="0"/>
              <a:t>не предавайте членов ваших греху в орудия неправды, но представьте себя Богу, как оживших из мертвых, и члены ваши Богу в орудия праведности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Рим 6:13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97070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Исправление последствий </a:t>
            </a:r>
            <a:r>
              <a:rPr lang="ru-RU" sz="3600" b="1" dirty="0" smtClean="0"/>
              <a:t>греха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600" b="1" dirty="0"/>
              <a:t>Оставление греха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потому </a:t>
            </a:r>
            <a:r>
              <a:rPr lang="ru-RU" dirty="0"/>
              <a:t>что вы слышали о Нем и в Нем научились,-- так как истина во Иисусе,--  </a:t>
            </a:r>
            <a:r>
              <a:rPr lang="ru-RU" baseline="30000" dirty="0"/>
              <a:t>22</a:t>
            </a:r>
            <a:r>
              <a:rPr lang="ru-RU" dirty="0"/>
              <a:t> </a:t>
            </a:r>
            <a:r>
              <a:rPr lang="ru-RU" u="sng" dirty="0"/>
              <a:t>отложить прежний образ жизни ветхого человека</a:t>
            </a:r>
            <a:r>
              <a:rPr lang="ru-RU" dirty="0"/>
              <a:t>, истлевающего в обольстительных </a:t>
            </a:r>
            <a:r>
              <a:rPr lang="ru-RU" dirty="0" smtClean="0"/>
              <a:t>похотях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Еф 4:21-22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22299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Исправление последствий </a:t>
            </a:r>
            <a:r>
              <a:rPr lang="ru-RU" sz="3600" b="1" dirty="0" smtClean="0"/>
              <a:t>греха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600" b="1" dirty="0"/>
              <a:t>Оставление греха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Посему</a:t>
            </a:r>
            <a:r>
              <a:rPr lang="ru-RU" dirty="0"/>
              <a:t>, отвергнув ложь, говорите </a:t>
            </a:r>
            <a:r>
              <a:rPr lang="ru-RU" dirty="0" smtClean="0"/>
              <a:t>истину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Еф 4:25</a:t>
            </a:r>
            <a:r>
              <a:rPr lang="ru-RU" dirty="0" smtClean="0"/>
              <a:t> </a:t>
            </a:r>
            <a:endParaRPr lang="en-US" dirty="0"/>
          </a:p>
          <a:p>
            <a:pPr marL="0" indent="0" algn="ctr">
              <a:buNone/>
            </a:pPr>
            <a:r>
              <a:rPr lang="ru-RU" dirty="0" smtClean="0"/>
              <a:t>Кто </a:t>
            </a:r>
            <a:r>
              <a:rPr lang="ru-RU" dirty="0"/>
              <a:t>крал, вперед не кради, а лучше трудись</a:t>
            </a:r>
            <a:r>
              <a:rPr lang="ru-RU" dirty="0" smtClean="0"/>
              <a:t>,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Еф 4:28</a:t>
            </a:r>
            <a:endParaRPr lang="en-US" dirty="0"/>
          </a:p>
          <a:p>
            <a:pPr marL="0" indent="0" algn="ctr">
              <a:buNone/>
            </a:pPr>
            <a:r>
              <a:rPr lang="ru-RU" dirty="0" smtClean="0"/>
              <a:t>Никакое </a:t>
            </a:r>
            <a:r>
              <a:rPr lang="ru-RU" dirty="0"/>
              <a:t>гнилое слово да не исходит из уст ваших, а только доброе для назидания в </a:t>
            </a:r>
            <a:r>
              <a:rPr lang="ru-RU" dirty="0" smtClean="0"/>
              <a:t>вере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Еф 4:29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39634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Исправление последствий </a:t>
            </a:r>
            <a:r>
              <a:rPr lang="ru-RU" sz="3600" b="1" dirty="0" smtClean="0"/>
              <a:t>греха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600" b="1" dirty="0"/>
              <a:t>Оставление греха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sz="3600" b="1" i="1" u="sng" dirty="0"/>
              <a:t>Законничество</a:t>
            </a:r>
            <a:r>
              <a:rPr lang="ru-RU" sz="3600" b="1" i="1" dirty="0"/>
              <a:t> – это изменение поведения ради того, чтобы заработать расположение Бога или людей</a:t>
            </a:r>
            <a:r>
              <a:rPr lang="ru-RU" sz="3600" b="1" i="1" dirty="0" smtClean="0"/>
              <a:t>.</a:t>
            </a:r>
            <a:endParaRPr lang="en-US" sz="3600" b="1" i="1" dirty="0"/>
          </a:p>
          <a:p>
            <a:pPr marL="0" indent="0" algn="ctr">
              <a:buNone/>
            </a:pPr>
            <a:r>
              <a:rPr lang="ru-RU" sz="3600" b="1" i="1" u="sng" dirty="0"/>
              <a:t>Библейское послушание</a:t>
            </a:r>
            <a:r>
              <a:rPr lang="ru-RU" sz="3600" b="1" i="1" dirty="0"/>
              <a:t> – это изменение поведения из понимания порочности греха и преклонения перед святостью и величием Бога.</a:t>
            </a:r>
            <a:endParaRPr lang="en-US" sz="3600" b="1" i="1" dirty="0"/>
          </a:p>
        </p:txBody>
      </p:sp>
    </p:spTree>
    <p:extLst>
      <p:ext uri="{BB962C8B-B14F-4D97-AF65-F5344CB8AC3E}">
        <p14:creationId xmlns:p14="http://schemas.microsoft.com/office/powerpoint/2010/main" val="3919655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Исправление последствий </a:t>
            </a:r>
            <a:r>
              <a:rPr lang="ru-RU" sz="3600" b="1" dirty="0" smtClean="0"/>
              <a:t>греха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600" b="1" dirty="0"/>
              <a:t>Оставление греха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Итак </a:t>
            </a:r>
            <a:r>
              <a:rPr lang="ru-RU" dirty="0"/>
              <a:t>умоляю вас, братия, милосердием Божиим, представьте тела ваши в жертву живую, святую, благоугодную Богу, [для] разумного служения </a:t>
            </a:r>
            <a:r>
              <a:rPr lang="ru-RU" dirty="0" smtClean="0"/>
              <a:t>вашего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Рим 12:1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030819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3600" b="1" dirty="0"/>
              <a:t>Исправление последствий греха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t"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Признание ответственности за </a:t>
            </a:r>
            <a:r>
              <a:rPr lang="ru-RU" sz="3600" b="1" dirty="0" smtClean="0"/>
              <a:t>грех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 smtClean="0"/>
              <a:t>Покаяние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Исповедание </a:t>
            </a:r>
            <a:r>
              <a:rPr lang="ru-RU" sz="3600" b="1" dirty="0" smtClean="0"/>
              <a:t>греха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Оставление </a:t>
            </a:r>
            <a:r>
              <a:rPr lang="ru-RU" sz="3600" b="1" dirty="0" smtClean="0"/>
              <a:t>греха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Устранение условий, приведших к греху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65645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Исправление последствий </a:t>
            </a:r>
            <a:r>
              <a:rPr lang="ru-RU" sz="3600" b="1" dirty="0" smtClean="0"/>
              <a:t>греха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200" b="1" dirty="0"/>
              <a:t>Устранение условий, приведших к греху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Блажен </a:t>
            </a:r>
            <a:r>
              <a:rPr lang="ru-RU" dirty="0"/>
              <a:t>муж, который не ходит на совет нечестивых и не стоит на пути грешных и не сидит в собрании развратителей,  </a:t>
            </a:r>
            <a:r>
              <a:rPr lang="ru-RU" baseline="30000" dirty="0"/>
              <a:t>2</a:t>
            </a:r>
            <a:r>
              <a:rPr lang="ru-RU" dirty="0"/>
              <a:t> но в законе Господа воля его, и о законе Его размышляет он день и ночь</a:t>
            </a:r>
            <a:r>
              <a:rPr lang="ru-RU" dirty="0" smtClean="0"/>
              <a:t>!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Пс 1:1-2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777781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Исправление последствий </a:t>
            </a:r>
            <a:r>
              <a:rPr lang="ru-RU" sz="3600" b="1" dirty="0" smtClean="0"/>
              <a:t>греха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200" b="1" dirty="0"/>
              <a:t>Устранение условий, приведших к греху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Все </a:t>
            </a:r>
            <a:r>
              <a:rPr lang="ru-RU" dirty="0"/>
              <a:t>Писание богодухновенно и полезно для научения, для обличения, для исправления, для наставления в праведности,  </a:t>
            </a:r>
            <a:r>
              <a:rPr lang="ru-RU" baseline="30000" dirty="0"/>
              <a:t>17</a:t>
            </a:r>
            <a:r>
              <a:rPr lang="ru-RU" dirty="0"/>
              <a:t> да будет совершен Божий человек, ко всякому доброму делу приготовлен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2 Тим 3:16-17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759111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3600" b="1" dirty="0"/>
              <a:t>Исправление последствий греха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t"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Признание ответственности за </a:t>
            </a:r>
            <a:r>
              <a:rPr lang="ru-RU" sz="3600" b="1" dirty="0" smtClean="0"/>
              <a:t>грех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 smtClean="0"/>
              <a:t>Покаяние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Исповедание </a:t>
            </a:r>
            <a:r>
              <a:rPr lang="ru-RU" sz="3600" b="1" dirty="0" smtClean="0"/>
              <a:t>греха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Оставление </a:t>
            </a:r>
            <a:r>
              <a:rPr lang="ru-RU" sz="3600" b="1" dirty="0" smtClean="0"/>
              <a:t>греха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Устранение условий, приведших к </a:t>
            </a:r>
            <a:r>
              <a:rPr lang="ru-RU" sz="3600" b="1" dirty="0" smtClean="0"/>
              <a:t>греху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Доверие Богу в прощении греха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54519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3600" b="1" dirty="0"/>
              <a:t>Исправление последствий греха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Если </a:t>
            </a:r>
            <a:r>
              <a:rPr lang="ru-RU" dirty="0"/>
              <a:t>говорим, что не имеем греха,-- обманываем самих себя, и истины нет в нас…  </a:t>
            </a:r>
            <a:r>
              <a:rPr lang="ru-RU" baseline="30000" dirty="0"/>
              <a:t>10</a:t>
            </a:r>
            <a:r>
              <a:rPr lang="ru-RU" dirty="0"/>
              <a:t> Если говорим, что мы не согрешили, то представляем Его лживым, и слова Его нет в нас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1 Ин 1:8-10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43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Исправление последствий </a:t>
            </a:r>
            <a:r>
              <a:rPr lang="ru-RU" sz="3600" b="1" dirty="0" smtClean="0"/>
              <a:t>греха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600" b="1" dirty="0"/>
              <a:t>Доверие Богу в прощении греха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/>
              <a:t> </a:t>
            </a:r>
            <a:r>
              <a:rPr lang="ru-RU" dirty="0" smtClean="0"/>
              <a:t>потому </a:t>
            </a:r>
            <a:r>
              <a:rPr lang="ru-RU" dirty="0"/>
              <a:t>что Я буду милостив к неправдам их, и грехов их и беззаконий их не воспомяну </a:t>
            </a:r>
            <a:r>
              <a:rPr lang="ru-RU" dirty="0" smtClean="0"/>
              <a:t>более.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Евр 8:12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573572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Исправление последствий </a:t>
            </a:r>
            <a:r>
              <a:rPr lang="ru-RU" sz="3600" b="1" dirty="0" smtClean="0"/>
              <a:t>греха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600" b="1" dirty="0"/>
              <a:t>Доверие Богу в прощении греха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Ибо </a:t>
            </a:r>
            <a:r>
              <a:rPr lang="ru-RU" dirty="0"/>
              <a:t>то самое, что вы опечалились ради Бога, смотрите, какое произвело в вас усердие, какие извинения, какое негодование [на виновного], какой страх, какое желание, какую ревность, какое взыскание! По всему вы показали себя чистыми в этом деле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2 Кор 7:11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309899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Исправление последствий </a:t>
            </a:r>
            <a:r>
              <a:rPr lang="ru-RU" sz="3600" b="1" dirty="0" smtClean="0"/>
              <a:t>греха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600" b="1" dirty="0"/>
              <a:t>Доверие Богу в прощении греха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Вот </a:t>
            </a:r>
            <a:r>
              <a:rPr lang="ru-RU" dirty="0"/>
              <a:t>завет, который завещаю им после тех дней, говорит Господь: вложу законы Мои в сердца их, и в мыслях их напишу их,  </a:t>
            </a:r>
            <a:r>
              <a:rPr lang="ru-RU" baseline="30000" dirty="0"/>
              <a:t>17</a:t>
            </a:r>
            <a:r>
              <a:rPr lang="ru-RU" dirty="0"/>
              <a:t> и грехов их и беззаконий их не воспомяну более.  </a:t>
            </a:r>
            <a:r>
              <a:rPr lang="ru-RU" baseline="30000" dirty="0"/>
              <a:t>18</a:t>
            </a:r>
            <a:r>
              <a:rPr lang="ru-RU" dirty="0"/>
              <a:t> А где прощение грехов, там не нужно приношение за них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Евр 10:16-18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200286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3600" b="1" dirty="0"/>
              <a:t>Исправление последствий греха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t">
            <a:normAutofit lnSpcReduction="10000"/>
          </a:bodyPr>
          <a:lstStyle/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Признание ответственности за </a:t>
            </a:r>
            <a:r>
              <a:rPr lang="ru-RU" sz="3600" b="1" dirty="0" smtClean="0"/>
              <a:t>грех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 smtClean="0"/>
              <a:t>Покаяние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Исповедание </a:t>
            </a:r>
            <a:r>
              <a:rPr lang="ru-RU" sz="3600" b="1" dirty="0" smtClean="0"/>
              <a:t>греха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Оставление </a:t>
            </a:r>
            <a:r>
              <a:rPr lang="ru-RU" sz="3600" b="1" dirty="0" smtClean="0"/>
              <a:t>греха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Устранение условий, приведших к </a:t>
            </a:r>
            <a:r>
              <a:rPr lang="ru-RU" sz="3600" b="1" dirty="0" smtClean="0"/>
              <a:t>греху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Доверие Богу в прощении </a:t>
            </a:r>
            <a:r>
              <a:rPr lang="ru-RU" sz="3600" b="1" dirty="0" smtClean="0"/>
              <a:t>греха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Признание реальности последствий греха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691048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Исправление последствий </a:t>
            </a:r>
            <a:r>
              <a:rPr lang="ru-RU" sz="3600" b="1" dirty="0" smtClean="0"/>
              <a:t>греха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200" b="1" dirty="0"/>
              <a:t>Признание реальности последствий греха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Не </a:t>
            </a:r>
            <a:r>
              <a:rPr lang="ru-RU" dirty="0"/>
              <a:t>обманывайтесь: Бог поругаем не бывает. Что посеет человек, то и пожнет: 8 сеющий в плоть свою от плоти пожнет тление, а сеющий в дух от духа пожнет жизнь </a:t>
            </a:r>
            <a:r>
              <a:rPr lang="ru-RU" dirty="0" smtClean="0"/>
              <a:t>вечную.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Гал </a:t>
            </a:r>
            <a:r>
              <a:rPr lang="ru-RU" b="1" dirty="0" smtClean="0"/>
              <a:t>6:7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962893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Исправление последствий </a:t>
            </a:r>
            <a:r>
              <a:rPr lang="ru-RU" sz="3600" b="1" dirty="0" smtClean="0"/>
              <a:t>греха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200" b="1" dirty="0"/>
              <a:t>Признание реальности последствий греха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зачем </a:t>
            </a:r>
            <a:r>
              <a:rPr lang="ru-RU" dirty="0"/>
              <a:t>же ты пренебрег слово Господа, сделав злое пред очами Его? Урию Хеттеянина ты поразил мечом; жену его взял себе в жену, а его ты убил мечом Аммонитян; </a:t>
            </a:r>
            <a:r>
              <a:rPr lang="ru-RU" baseline="30000" dirty="0"/>
              <a:t>10 </a:t>
            </a:r>
            <a:r>
              <a:rPr lang="ru-RU" u="sng" dirty="0"/>
              <a:t>итак не отступит меч от дома твоего во веки</a:t>
            </a:r>
            <a:r>
              <a:rPr lang="ru-RU" dirty="0"/>
              <a:t>, за то, что ты пренебрег Меня и взял жену Урии Хеттеянина, чтоб она была тебе женою. </a:t>
            </a:r>
            <a:r>
              <a:rPr lang="ru-RU" baseline="30000" dirty="0"/>
              <a:t>11</a:t>
            </a:r>
            <a:r>
              <a:rPr lang="ru-RU" dirty="0"/>
              <a:t> Так говорит Господь: вот, </a:t>
            </a:r>
            <a:r>
              <a:rPr lang="ru-RU" u="sng" dirty="0"/>
              <a:t>Я воздвигну на тебя зло из дома твоего</a:t>
            </a:r>
            <a:r>
              <a:rPr lang="ru-RU" dirty="0"/>
              <a:t>, и возьму жен твоих пред глазами твоими, и отдам ближнему твоему, и будет он спать с женами твоими пред этим </a:t>
            </a:r>
            <a:r>
              <a:rPr lang="ru-RU" dirty="0" smtClean="0"/>
              <a:t>солнцем</a:t>
            </a:r>
            <a:r>
              <a:rPr lang="en-US" dirty="0" smtClean="0"/>
              <a:t>;</a:t>
            </a:r>
          </a:p>
          <a:p>
            <a:pPr marL="0" indent="0" algn="r">
              <a:buNone/>
            </a:pPr>
            <a:r>
              <a:rPr lang="ru-RU" b="1" dirty="0"/>
              <a:t>2 Царств 12:9-11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183831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Исправление последствий </a:t>
            </a:r>
            <a:r>
              <a:rPr lang="ru-RU" sz="3600" b="1" dirty="0" smtClean="0"/>
              <a:t>греха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200" b="1" dirty="0"/>
              <a:t>Признание реальности последствий греха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ты </a:t>
            </a:r>
            <a:r>
              <a:rPr lang="ru-RU" dirty="0"/>
              <a:t>сделал тайно, а Я сделаю это пред всем Израилем и пред солнцем. </a:t>
            </a:r>
            <a:r>
              <a:rPr lang="ru-RU" baseline="30000" dirty="0"/>
              <a:t>13</a:t>
            </a:r>
            <a:r>
              <a:rPr lang="ru-RU" dirty="0"/>
              <a:t> И сказал Давид Нафану: согрешил я пред Господом. И сказал Нафан Давиду: и Господь снял [с тебя] грех твой; ты не умрешь; </a:t>
            </a:r>
            <a:r>
              <a:rPr lang="ru-RU" baseline="30000" dirty="0"/>
              <a:t>14</a:t>
            </a:r>
            <a:r>
              <a:rPr lang="ru-RU" dirty="0"/>
              <a:t> но как ты этим делом подал повод врагам Господа хулить Его, то </a:t>
            </a:r>
            <a:r>
              <a:rPr lang="ru-RU" u="sng" dirty="0"/>
              <a:t>умрет родившийся у тебя </a:t>
            </a:r>
            <a:r>
              <a:rPr lang="ru-RU" u="sng" dirty="0" smtClean="0"/>
              <a:t>сын</a:t>
            </a:r>
            <a:r>
              <a:rPr lang="en-US" u="sng" dirty="0" smtClean="0"/>
              <a:t>.</a:t>
            </a:r>
          </a:p>
          <a:p>
            <a:pPr marL="0" indent="0" algn="r">
              <a:buNone/>
            </a:pPr>
            <a:r>
              <a:rPr lang="ru-RU" b="1" dirty="0"/>
              <a:t>2 Царств 12:12-14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145122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Исправление последствий </a:t>
            </a:r>
            <a:r>
              <a:rPr lang="ru-RU" sz="3600" b="1" dirty="0" smtClean="0"/>
              <a:t>греха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200" b="1" dirty="0"/>
              <a:t>Признание реальности последствий греха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Ибо </a:t>
            </a:r>
            <a:r>
              <a:rPr lang="ru-RU" dirty="0"/>
              <a:t>никто не может положить другого основания, кроме положенного, которое есть Иисус Христос.  </a:t>
            </a:r>
            <a:r>
              <a:rPr lang="ru-RU" baseline="30000" dirty="0"/>
              <a:t>12</a:t>
            </a:r>
            <a:r>
              <a:rPr lang="ru-RU" dirty="0"/>
              <a:t> Строит ли кто на этом основании из золота, серебра, драгоценных камней, дерева, сена, соломы,--  </a:t>
            </a:r>
            <a:r>
              <a:rPr lang="ru-RU" baseline="30000" dirty="0"/>
              <a:t>13</a:t>
            </a:r>
            <a:r>
              <a:rPr lang="ru-RU" dirty="0"/>
              <a:t> каждого дело обнаружится; ибо день покажет, потому что в огне открывается, и огонь испытает дело каждого, каково оно есть.  </a:t>
            </a:r>
            <a:r>
              <a:rPr lang="ru-RU" baseline="30000" dirty="0"/>
              <a:t>14</a:t>
            </a:r>
            <a:r>
              <a:rPr lang="ru-RU" dirty="0"/>
              <a:t> У кого дело, которое он строил, устоит, тот получит награду.  </a:t>
            </a:r>
            <a:r>
              <a:rPr lang="ru-RU" baseline="30000" dirty="0"/>
              <a:t>15</a:t>
            </a:r>
            <a:r>
              <a:rPr lang="ru-RU" dirty="0"/>
              <a:t> А у кого дело сгорит, тот потерпит урон; впрочем сам спасется, но так, как бы из огня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1 Кор 3:11-15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104356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3600" b="1" dirty="0"/>
              <a:t>Исправление последствий греха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Итак </a:t>
            </a:r>
            <a:r>
              <a:rPr lang="ru-RU" dirty="0"/>
              <a:t>покайтесь и обратитесь, чтобы загладились грехи </a:t>
            </a:r>
            <a:r>
              <a:rPr lang="ru-RU" dirty="0" smtClean="0"/>
              <a:t>ваши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Деян 3:19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457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3600" b="1" dirty="0"/>
              <a:t>Исправление последствий греха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t"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Признание ответственности за грех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96791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Исправление последствий </a:t>
            </a:r>
            <a:r>
              <a:rPr lang="ru-RU" sz="3600" b="1" dirty="0" smtClean="0"/>
              <a:t>греха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600" b="1" dirty="0"/>
              <a:t>Признание ответственности за грех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Когда </a:t>
            </a:r>
            <a:r>
              <a:rPr lang="ru-RU" dirty="0"/>
              <a:t>я молчал, обветшали кости мои от вседневного стенания моего,  </a:t>
            </a:r>
            <a:r>
              <a:rPr lang="ru-RU" baseline="30000" dirty="0"/>
              <a:t>4</a:t>
            </a:r>
            <a:r>
              <a:rPr lang="ru-RU" dirty="0"/>
              <a:t> ибо день и ночь тяготела надо мною рука Твоя; свежесть моя исчезла, как в летнюю засуху.  </a:t>
            </a:r>
            <a:r>
              <a:rPr lang="ru-RU" baseline="30000" dirty="0"/>
              <a:t>5</a:t>
            </a:r>
            <a:r>
              <a:rPr lang="ru-RU" dirty="0"/>
              <a:t> Но я открыл Тебе грех мой и не скрыл беззакония моего; я сказал: „исповедаю Господу преступления мои", </a:t>
            </a:r>
            <a:r>
              <a:rPr lang="ru-RU" u="sng" dirty="0"/>
              <a:t>и Ты снял с меня вину греха моего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Пс 31:1-5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402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Исправление последствий </a:t>
            </a:r>
            <a:r>
              <a:rPr lang="ru-RU" sz="3600" b="1" dirty="0" smtClean="0"/>
              <a:t>греха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600" b="1" dirty="0"/>
              <a:t>Признание ответственности за грех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Скрывающий </a:t>
            </a:r>
            <a:r>
              <a:rPr lang="ru-RU" dirty="0"/>
              <a:t>свои преступления не будет иметь успеха; а кто сознается и оставляет их, тот будет помилован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Прит. 28:13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43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Исправление последствий </a:t>
            </a:r>
            <a:r>
              <a:rPr lang="ru-RU" sz="3600" b="1" dirty="0" smtClean="0"/>
              <a:t>греха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600" b="1" dirty="0"/>
              <a:t>Признание ответственности за грех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Ибо </a:t>
            </a:r>
            <a:r>
              <a:rPr lang="ru-RU" dirty="0"/>
              <a:t>если бы мы судили сами себя, то не были бы судимы. </a:t>
            </a:r>
            <a:r>
              <a:rPr lang="ru-RU" baseline="30000" dirty="0"/>
              <a:t>32</a:t>
            </a:r>
            <a:r>
              <a:rPr lang="ru-RU" dirty="0"/>
              <a:t> Будучи же судимы, наказываемся от Господа, чтобы не быть осужденными с миром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/>
              <a:t>1 Кор 11:31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043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3600" b="1" dirty="0"/>
              <a:t>Исправление последствий греха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t"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Признание ответственности за </a:t>
            </a:r>
            <a:r>
              <a:rPr lang="ru-RU" sz="3600" b="1" dirty="0" smtClean="0"/>
              <a:t>грех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Покаяние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98604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1536</Words>
  <Application>Microsoft Office PowerPoint</Application>
  <PresentationFormat>On-screen Show (4:3)</PresentationFormat>
  <Paragraphs>133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2" baseType="lpstr">
      <vt:lpstr>Arial</vt:lpstr>
      <vt:lpstr>Bwgrkl</vt:lpstr>
      <vt:lpstr>Times New Roman</vt:lpstr>
      <vt:lpstr>Century Gothic</vt:lpstr>
      <vt:lpstr>Office Theme</vt:lpstr>
      <vt:lpstr>Исправление последствий греха</vt:lpstr>
      <vt:lpstr>Как побеждать грех</vt:lpstr>
      <vt:lpstr>Исправление последствий греха</vt:lpstr>
      <vt:lpstr>Исправление последствий греха</vt:lpstr>
      <vt:lpstr>Исправление последствий греха</vt:lpstr>
      <vt:lpstr>Исправление последствий греха: Признание ответственности за грех</vt:lpstr>
      <vt:lpstr>Исправление последствий греха: Признание ответственности за грех</vt:lpstr>
      <vt:lpstr>Исправление последствий греха: Признание ответственности за грех</vt:lpstr>
      <vt:lpstr>Исправление последствий греха</vt:lpstr>
      <vt:lpstr>Исправление последствий греха: Покаяние</vt:lpstr>
      <vt:lpstr>Исправление последствий греха: Покаяние</vt:lpstr>
      <vt:lpstr>Исправление последствий греха: Покаяние</vt:lpstr>
      <vt:lpstr>Исправление последствий греха</vt:lpstr>
      <vt:lpstr>Исправление последствий греха: Исповедание греха</vt:lpstr>
      <vt:lpstr>Исправление последствий греха: Исповедание греха</vt:lpstr>
      <vt:lpstr>Исправление последствий греха: Исповедание греха</vt:lpstr>
      <vt:lpstr>Необходимость исповедания  греха перед Богом</vt:lpstr>
      <vt:lpstr>Исправление последствий греха: Исповедание греха</vt:lpstr>
      <vt:lpstr>Исправление последствий греха</vt:lpstr>
      <vt:lpstr>Исправление последствий греха: Оставление греха</vt:lpstr>
      <vt:lpstr>Исправление последствий греха: Оставление греха</vt:lpstr>
      <vt:lpstr>Исправление последствий греха: Оставление греха</vt:lpstr>
      <vt:lpstr>Исправление последствий греха: Оставление греха</vt:lpstr>
      <vt:lpstr>Исправление последствий греха: Оставление греха</vt:lpstr>
      <vt:lpstr>Исправление последствий греха: Оставление греха</vt:lpstr>
      <vt:lpstr>Исправление последствий греха</vt:lpstr>
      <vt:lpstr>Исправление последствий греха: Устранение условий, приведших к греху</vt:lpstr>
      <vt:lpstr>Исправление последствий греха: Устранение условий, приведших к греху</vt:lpstr>
      <vt:lpstr>Исправление последствий греха</vt:lpstr>
      <vt:lpstr>Исправление последствий греха: Доверие Богу в прощении греха</vt:lpstr>
      <vt:lpstr>Исправление последствий греха: Доверие Богу в прощении греха</vt:lpstr>
      <vt:lpstr>Исправление последствий греха: Доверие Богу в прощении греха</vt:lpstr>
      <vt:lpstr>Исправление последствий греха</vt:lpstr>
      <vt:lpstr>Исправление последствий греха: Признание реальности последствий греха</vt:lpstr>
      <vt:lpstr>Исправление последствий греха: Признание реальности последствий греха</vt:lpstr>
      <vt:lpstr>Исправление последствий греха: Признание реальности последствий греха</vt:lpstr>
      <vt:lpstr>Исправление последствий греха: Признание реальности последствий греха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предупредить грех</dc:title>
  <dc:creator>Alexey Kolomiytsev</dc:creator>
  <cp:lastModifiedBy>Valeriy Igumnov</cp:lastModifiedBy>
  <cp:revision>11</cp:revision>
  <dcterms:created xsi:type="dcterms:W3CDTF">2010-10-20T18:35:32Z</dcterms:created>
  <dcterms:modified xsi:type="dcterms:W3CDTF">2010-10-21T05:35:26Z</dcterms:modified>
</cp:coreProperties>
</file>