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</p:sldIdLst>
  <p:sldSz cx="9144000" cy="6858000" type="screen4x3"/>
  <p:notesSz cx="6858000" cy="9144000"/>
  <p:embeddedFontLst>
    <p:embeddedFont>
      <p:font typeface="Century Gothic" pitchFamily="34" charset="0"/>
      <p:regular r:id="rId71"/>
      <p:bold r:id="rId72"/>
      <p:italic r:id="rId73"/>
      <p:boldItalic r:id="rId74"/>
    </p:embeddedFont>
    <p:embeddedFont>
      <p:font typeface="Bwgrkl" pitchFamily="2" charset="0"/>
      <p:regular r:id="rId7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xmlns:mc="http://schemas.openxmlformats.org/markup-compatibility/2006" xmlns:a14="http://schemas.microsoft.com/office/drawing/2010/main" val="214CAB" mc:Ignorable=""/>
    <a:srgbClr xmlns:mc="http://schemas.openxmlformats.org/markup-compatibility/2006" xmlns:a14="http://schemas.microsoft.com/office/drawing/2010/main" val="1A3C88" mc:Ignorable="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5" d="100"/>
          <a:sy n="55" d="100"/>
        </p:scale>
        <p:origin x="-78" y="-10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font" Target="fonts/font4.fntdata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font" Target="fonts/font3.fntdata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font" Target="fonts/font2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19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536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456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54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63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0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26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77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28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74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C3B9D-8904-4914-9D17-CDC6DC2AE8E4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BBE9F-F468-4177-908D-4619A289D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78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xmlns:mc="http://schemas.openxmlformats.org/markup-compatibility/2006" xmlns:a14="http://schemas.microsoft.com/office/drawing/2010/main" val="214CAB" mc:Ignorable="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C3B9D-8904-4914-9D17-CDC6DC2AE8E4}" type="datetimeFigureOut">
              <a:rPr lang="en-US" smtClean="0"/>
              <a:t>10/20/2010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BBE9F-F468-4177-908D-4619A289DC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6018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693987"/>
            <a:ext cx="7772400" cy="1470025"/>
          </a:xfrm>
        </p:spPr>
        <p:txBody>
          <a:bodyPr/>
          <a:lstStyle/>
          <a:p>
            <a:r>
              <a:rPr lang="ru-RU" b="1" dirty="0"/>
              <a:t>Как предупредить грех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5101771"/>
            <a:ext cx="6400800" cy="1752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399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3600" b="1" dirty="0"/>
              <a:t>Что такое грех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3600" b="1" dirty="0"/>
              <a:t>Грех это всякая форма несоответствия наших мнений, желаний, чувств и действий с Божьими позициями.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807965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4000" b="1" dirty="0"/>
              <a:t>Как предупредить грех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Что такое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Реальности новой природы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03658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Реальности новой природы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Как </a:t>
            </a:r>
            <a:r>
              <a:rPr lang="ru-RU" dirty="0"/>
              <a:t>от Божественной силы Его даровано нам все потребное для жизни и благочестия, через познание Призвавшего нас славою и благостию,  </a:t>
            </a:r>
            <a:r>
              <a:rPr lang="ru-RU" baseline="30000" dirty="0"/>
              <a:t>4</a:t>
            </a:r>
            <a:r>
              <a:rPr lang="ru-RU" dirty="0"/>
              <a:t> которыми дарованы нам великие и драгоценные обетования, дабы вы через них </a:t>
            </a:r>
            <a:r>
              <a:rPr lang="ru-RU" u="sng" dirty="0" smtClean="0"/>
              <a:t>соделались </a:t>
            </a:r>
            <a:r>
              <a:rPr lang="ru-RU" u="sng" dirty="0"/>
              <a:t>причастниками Божеского </a:t>
            </a:r>
            <a:r>
              <a:rPr lang="ru-RU" u="sng" dirty="0" smtClean="0"/>
              <a:t>естества</a:t>
            </a:r>
            <a:r>
              <a:rPr lang="ru-RU" dirty="0" smtClean="0"/>
              <a:t>, </a:t>
            </a:r>
            <a:r>
              <a:rPr lang="ru-RU" dirty="0"/>
              <a:t>удалившись от господствующего в мире растления </a:t>
            </a:r>
            <a:r>
              <a:rPr lang="ru-RU" dirty="0" smtClean="0"/>
              <a:t>похотью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2 Пет 1:3-4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3825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4000" b="1" dirty="0"/>
              <a:t>Как предупредить грех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Что такое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Реальности новой </a:t>
            </a:r>
            <a:r>
              <a:rPr lang="ru-RU" sz="3200" b="1" dirty="0" smtClean="0"/>
              <a:t>природы</a:t>
            </a:r>
            <a:endParaRPr lang="en-US" sz="32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Преклонение перед Божьим владычеством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67931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Реальности </a:t>
            </a:r>
            <a:r>
              <a:rPr lang="ru-RU" sz="3600" b="1" dirty="0"/>
              <a:t>новой </a:t>
            </a:r>
            <a:r>
              <a:rPr lang="ru-RU" sz="3600" b="1" dirty="0" smtClean="0"/>
              <a:t>природы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/>
              <a:t>Преклонение перед Божьим владычеством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Ибо </a:t>
            </a:r>
            <a:r>
              <a:rPr lang="ru-RU" dirty="0"/>
              <a:t>все это соделала рука Моя, и все сие было, говорит Господь. А вот на кого Я призрю: на смиренного и сокрушенного духом и на трепещущего пред словом Моим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Ис 66:2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581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Реальности </a:t>
            </a:r>
            <a:r>
              <a:rPr lang="ru-RU" sz="3600" b="1" dirty="0"/>
              <a:t>новой </a:t>
            </a:r>
            <a:r>
              <a:rPr lang="ru-RU" sz="3600" b="1" dirty="0" smtClean="0"/>
              <a:t>природы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/>
              <a:t>Преклонение перед Божьим владычеством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Бог</a:t>
            </a:r>
            <a:r>
              <a:rPr lang="ru-RU" dirty="0"/>
              <a:t>, сотворивший мир и всё, что в нем, Он, будучи Господом неба и земли, не в рукотворенных храмах живет </a:t>
            </a:r>
            <a:r>
              <a:rPr lang="ru-RU" baseline="30000" dirty="0"/>
              <a:t>25</a:t>
            </a:r>
            <a:r>
              <a:rPr lang="ru-RU" dirty="0"/>
              <a:t> и не требует служения рук человеческих, [как бы] имеющий в чем-либо нужду, Сам дая всему жизнь и дыхание и всё. </a:t>
            </a:r>
            <a:r>
              <a:rPr lang="ru-RU" baseline="30000" dirty="0"/>
              <a:t>26</a:t>
            </a:r>
            <a:r>
              <a:rPr lang="ru-RU" dirty="0"/>
              <a:t> От одной крови Он произвел весь род человеческий для обитания по всему лицу земли, назначив предопределенные времена и пределы их </a:t>
            </a:r>
            <a:r>
              <a:rPr lang="ru-RU" dirty="0" smtClean="0"/>
              <a:t>обитанию</a:t>
            </a:r>
            <a:r>
              <a:rPr lang="en-US" dirty="0" smtClean="0"/>
              <a:t>,</a:t>
            </a:r>
          </a:p>
          <a:p>
            <a:pPr marL="0" indent="0" algn="r">
              <a:buNone/>
            </a:pPr>
            <a:r>
              <a:rPr lang="ru-RU" b="1" dirty="0" smtClean="0"/>
              <a:t>Деян 17:24-26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311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Реальности </a:t>
            </a:r>
            <a:r>
              <a:rPr lang="ru-RU" sz="3600" b="1" dirty="0"/>
              <a:t>новой </a:t>
            </a:r>
            <a:r>
              <a:rPr lang="ru-RU" sz="3600" b="1" dirty="0" smtClean="0"/>
              <a:t>природы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/>
              <a:t>Преклонение перед Божьим владычеством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дабы </a:t>
            </a:r>
            <a:r>
              <a:rPr lang="ru-RU" dirty="0"/>
              <a:t>они искали Бога, не ощутят ли Его и не найдут ли, хотя Он и недалеко от каждого из нас: </a:t>
            </a:r>
            <a:r>
              <a:rPr lang="ru-RU" baseline="30000" dirty="0"/>
              <a:t>28</a:t>
            </a:r>
            <a:r>
              <a:rPr lang="ru-RU" dirty="0"/>
              <a:t> ибо мы Им живем и движемся и существуем, как и некоторые из ваших стихотворцев говорили: „мы Его и род ". </a:t>
            </a:r>
            <a:r>
              <a:rPr lang="ru-RU" baseline="30000" dirty="0"/>
              <a:t>29</a:t>
            </a:r>
            <a:r>
              <a:rPr lang="ru-RU" dirty="0"/>
              <a:t> Итак мы, будучи родом Божиим, не должны думать, что Божество подобно золоту, или серебру, или камню, получившему образ от искусства и вымысла человеческого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Деян 17:27-29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08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Реальности </a:t>
            </a:r>
            <a:r>
              <a:rPr lang="ru-RU" sz="3600" b="1" dirty="0"/>
              <a:t>новой </a:t>
            </a:r>
            <a:r>
              <a:rPr lang="ru-RU" sz="3600" b="1" dirty="0" smtClean="0"/>
              <a:t>природы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/>
              <a:t>Преклонение перед Божьим владычеством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Итак</a:t>
            </a:r>
            <a:r>
              <a:rPr lang="ru-RU" dirty="0"/>
              <a:t>, оставляя времена неведения, Бог ныне повелевает людям всем повсюду покаяться, </a:t>
            </a:r>
            <a:r>
              <a:rPr lang="ru-RU" baseline="30000" dirty="0"/>
              <a:t>31</a:t>
            </a:r>
            <a:r>
              <a:rPr lang="ru-RU" dirty="0"/>
              <a:t> ибо Он назначил день, в который будет праведно судить вселенную, посредством предопределенного Им Мужа, подав удостоверение всем, воскресив Его из мертвых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Деян 17:30-31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868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4000" b="1" dirty="0"/>
              <a:t>Как предупредить грех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Что такое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Реальности новой </a:t>
            </a:r>
            <a:r>
              <a:rPr lang="ru-RU" sz="3200" b="1" dirty="0" smtClean="0"/>
              <a:t>природы</a:t>
            </a:r>
            <a:endParaRPr lang="en-US" sz="32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Преклонение перед Божьим </a:t>
            </a:r>
            <a:r>
              <a:rPr lang="ru-RU" sz="2800" b="1" dirty="0" smtClean="0"/>
              <a:t>владычеством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Принятие авторитета Писания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8655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Реальности </a:t>
            </a:r>
            <a:r>
              <a:rPr lang="ru-RU" sz="3600" b="1" dirty="0"/>
              <a:t>новой </a:t>
            </a:r>
            <a:r>
              <a:rPr lang="ru-RU" sz="3600" b="1" dirty="0" smtClean="0"/>
              <a:t>природы</a:t>
            </a:r>
            <a:r>
              <a:rPr lang="en-US" sz="3600" b="1" dirty="0" smtClean="0"/>
              <a:t>: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ru-RU" sz="3200" dirty="0" smtClean="0"/>
              <a:t>Принятие авторитета Писания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Они </a:t>
            </a:r>
            <a:r>
              <a:rPr lang="ru-RU" dirty="0"/>
              <a:t>от мира, потому и говорят по-мирски, и мир слушает их.  </a:t>
            </a:r>
            <a:r>
              <a:rPr lang="ru-RU" baseline="30000" dirty="0"/>
              <a:t>6</a:t>
            </a:r>
            <a:r>
              <a:rPr lang="ru-RU" dirty="0"/>
              <a:t> Мы от Бога; знающий Бога слушает нас; кто не от Бога, тот не слушает нас. По сему-то узнаём духа истины и духа заблуждения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1 Ин 4:5-6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574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4000" b="1" dirty="0"/>
              <a:t>Как предупредить грех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Что такое грех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5310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Реальности </a:t>
            </a:r>
            <a:r>
              <a:rPr lang="ru-RU" sz="3600" b="1" dirty="0"/>
              <a:t>новой </a:t>
            </a:r>
            <a:r>
              <a:rPr lang="ru-RU" sz="3600" b="1" dirty="0" smtClean="0"/>
              <a:t>природы</a:t>
            </a:r>
            <a:r>
              <a:rPr lang="en-US" sz="3600" b="1" dirty="0" smtClean="0"/>
              <a:t>: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ru-RU" sz="3200" dirty="0" smtClean="0"/>
              <a:t>Принятие авторитета Писания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А </a:t>
            </a:r>
            <a:r>
              <a:rPr lang="ru-RU" dirty="0"/>
              <a:t>что мы познали Его, узнаём из того, что соблюдаем Его заповеди.  </a:t>
            </a:r>
            <a:r>
              <a:rPr lang="ru-RU" baseline="30000" dirty="0"/>
              <a:t>4</a:t>
            </a:r>
            <a:r>
              <a:rPr lang="ru-RU" dirty="0"/>
              <a:t> Кто говорит: „я познал Его ", но заповедей Его не соблюдает, тот лжец, и нет в нем истины;  </a:t>
            </a:r>
            <a:r>
              <a:rPr lang="ru-RU" baseline="30000" dirty="0"/>
              <a:t>5</a:t>
            </a:r>
            <a:r>
              <a:rPr lang="ru-RU" dirty="0"/>
              <a:t> а кто соблюдает слово Его, в том истинно любовь Божия совершилась: из сего узнаём, что мы в Нем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1 Ин 2:3-5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268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4000" b="1" dirty="0"/>
              <a:t>Как предупредить грех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Что такое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Реальности новой </a:t>
            </a:r>
            <a:r>
              <a:rPr lang="ru-RU" sz="3200" b="1" dirty="0" smtClean="0"/>
              <a:t>природы</a:t>
            </a:r>
            <a:endParaRPr lang="en-US" sz="32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Преклонение перед Божьим </a:t>
            </a:r>
            <a:r>
              <a:rPr lang="ru-RU" sz="2800" b="1" dirty="0" smtClean="0"/>
              <a:t>владычеством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Принятие авторитета </a:t>
            </a:r>
            <a:r>
              <a:rPr lang="ru-RU" sz="2800" b="1" dirty="0" smtClean="0"/>
              <a:t>Писания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Наличие желания не делать грех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67560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Реальности </a:t>
            </a:r>
            <a:r>
              <a:rPr lang="ru-RU" sz="3600" b="1" dirty="0"/>
              <a:t>новой </a:t>
            </a:r>
            <a:r>
              <a:rPr lang="ru-RU" sz="3600" b="1" dirty="0" smtClean="0"/>
              <a:t>природы</a:t>
            </a:r>
            <a:r>
              <a:rPr lang="en-US" sz="3600" b="1" dirty="0" smtClean="0"/>
              <a:t>: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ru-RU" sz="3200" dirty="0" smtClean="0"/>
              <a:t>Наличие желания не делать грех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Всякий</a:t>
            </a:r>
            <a:r>
              <a:rPr lang="ru-RU" dirty="0"/>
              <a:t>, рожденный от Бога, не делает греха, потому что семя Его пребывает в нем; и он не может грешить, потому что рожден от </a:t>
            </a:r>
            <a:r>
              <a:rPr lang="ru-RU" dirty="0" smtClean="0"/>
              <a:t>Бога</a:t>
            </a:r>
            <a:endParaRPr lang="en-US" dirty="0"/>
          </a:p>
          <a:p>
            <a:pPr marL="0" indent="0" algn="r">
              <a:buNone/>
            </a:pPr>
            <a:r>
              <a:rPr lang="ru-RU" b="1" dirty="0" smtClean="0"/>
              <a:t>1 Ин 3:9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284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4000" b="1" dirty="0"/>
              <a:t>Как предупредить грех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Что такое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Реальности новой </a:t>
            </a:r>
            <a:r>
              <a:rPr lang="ru-RU" sz="3200" b="1" dirty="0" smtClean="0"/>
              <a:t>природы</a:t>
            </a:r>
            <a:endParaRPr lang="en-US" sz="32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Преклонение перед Божьим </a:t>
            </a:r>
            <a:r>
              <a:rPr lang="ru-RU" sz="2800" b="1" dirty="0" smtClean="0"/>
              <a:t>владычеством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Принятие авторитета </a:t>
            </a:r>
            <a:r>
              <a:rPr lang="ru-RU" sz="2800" b="1" dirty="0" smtClean="0"/>
              <a:t>Писания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Наличие желания не делать </a:t>
            </a:r>
            <a:r>
              <a:rPr lang="ru-RU" sz="2800" b="1" dirty="0" smtClean="0"/>
              <a:t>грех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Признание Бога своим Отцом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44399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Реальности </a:t>
            </a:r>
            <a:r>
              <a:rPr lang="ru-RU" sz="3600" b="1" dirty="0"/>
              <a:t>новой </a:t>
            </a:r>
            <a:r>
              <a:rPr lang="ru-RU" sz="3600" b="1" dirty="0" smtClean="0"/>
              <a:t>природы</a:t>
            </a:r>
            <a:r>
              <a:rPr lang="en-US" sz="3600" b="1" dirty="0" smtClean="0"/>
              <a:t>: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ru-RU" sz="3200" dirty="0" smtClean="0"/>
              <a:t>Признание Бога своим Отцом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Ибо </a:t>
            </a:r>
            <a:r>
              <a:rPr lang="ru-RU" dirty="0"/>
              <a:t>все, водимые Духом Божиим, суть сыны Божии. </a:t>
            </a:r>
            <a:r>
              <a:rPr lang="ru-RU" baseline="30000" dirty="0"/>
              <a:t>15</a:t>
            </a:r>
            <a:r>
              <a:rPr lang="ru-RU" dirty="0"/>
              <a:t> Потому что вы не приняли духа рабства, [чтобы] опять [жить] в страхе, но приняли Духа усыновления, Которым взываем: „Авва, Отче!" </a:t>
            </a:r>
            <a:r>
              <a:rPr lang="ru-RU" baseline="30000" dirty="0"/>
              <a:t>16</a:t>
            </a:r>
            <a:r>
              <a:rPr lang="ru-RU" dirty="0"/>
              <a:t> Сей самый Дух свидетельствует духу нашему, что мы-- дети Божии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Рим 8:14-16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677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 smtClean="0"/>
              <a:t>Реальности </a:t>
            </a:r>
            <a:r>
              <a:rPr lang="ru-RU" sz="3600" b="1" dirty="0"/>
              <a:t>новой </a:t>
            </a:r>
            <a:r>
              <a:rPr lang="ru-RU" sz="3600" b="1" dirty="0" smtClean="0"/>
              <a:t>природы</a:t>
            </a:r>
            <a:r>
              <a:rPr lang="en-US" sz="3600" b="1" dirty="0" smtClean="0"/>
              <a:t>: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ru-RU" sz="3200" dirty="0" smtClean="0"/>
              <a:t>Признание Бога своим Отцом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Всякий </a:t>
            </a:r>
            <a:r>
              <a:rPr lang="ru-RU" dirty="0"/>
              <a:t>верующий, что Иисус есть Христос, от Бога рожден, и всякий, любящий Родившего, любит и Рожденного от Него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1 Ин 5:1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308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4000" b="1" dirty="0"/>
              <a:t>Как предупредить грех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Что такое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Реальности новой </a:t>
            </a:r>
            <a:r>
              <a:rPr lang="ru-RU" sz="3200" b="1" dirty="0" smtClean="0"/>
              <a:t>природы</a:t>
            </a:r>
            <a:endParaRPr lang="en-US" sz="32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Преклонение перед Божьим </a:t>
            </a:r>
            <a:r>
              <a:rPr lang="ru-RU" sz="2800" b="1" dirty="0" smtClean="0"/>
              <a:t>владычеством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Принятие авторитета </a:t>
            </a:r>
            <a:r>
              <a:rPr lang="ru-RU" sz="2800" b="1" dirty="0" smtClean="0"/>
              <a:t>Писания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Наличие желания не делать </a:t>
            </a:r>
            <a:r>
              <a:rPr lang="ru-RU" sz="2800" b="1" dirty="0" smtClean="0"/>
              <a:t>грех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Признание Бога своим </a:t>
            </a:r>
            <a:r>
              <a:rPr lang="ru-RU" sz="2800" b="1" dirty="0" smtClean="0"/>
              <a:t>Отцом</a:t>
            </a:r>
            <a:endParaRPr lang="en-US" sz="28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Давление ветхой природы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21871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Давление ветхой природы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Итак </a:t>
            </a:r>
            <a:r>
              <a:rPr lang="ru-RU" dirty="0"/>
              <a:t>я нахожу закон, что, когда хочу делать доброе, прилежит мне злое.  </a:t>
            </a:r>
            <a:r>
              <a:rPr lang="ru-RU" baseline="30000" dirty="0"/>
              <a:t>22</a:t>
            </a:r>
            <a:r>
              <a:rPr lang="ru-RU" dirty="0"/>
              <a:t> Ибо по внутреннему человеку нахожу удовольствие в законе Божием;  </a:t>
            </a:r>
            <a:r>
              <a:rPr lang="ru-RU" baseline="30000" dirty="0"/>
              <a:t>23</a:t>
            </a:r>
            <a:r>
              <a:rPr lang="ru-RU" dirty="0"/>
              <a:t> но в членах моих вижу иной закон, противоборствующий закону ума моего и делающий меня пленником закона греховного, находящегося в членах моих.  </a:t>
            </a:r>
            <a:r>
              <a:rPr lang="ru-RU" baseline="30000" dirty="0"/>
              <a:t>24</a:t>
            </a:r>
            <a:r>
              <a:rPr lang="ru-RU" dirty="0"/>
              <a:t> Бедный я человек! кто избавит меня от сего тела смерти</a:t>
            </a:r>
            <a:r>
              <a:rPr lang="ru-RU" dirty="0" smtClean="0"/>
              <a:t>?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Рим 7:21-24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972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Давление ветхой природы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Трезвитесь</a:t>
            </a:r>
            <a:r>
              <a:rPr lang="ru-RU" dirty="0"/>
              <a:t>, бодрствуйте, потому что противник ваш диавол ходит, как рыкающий лев, ища, кого поглотить.  </a:t>
            </a:r>
            <a:r>
              <a:rPr lang="ru-RU" baseline="30000" dirty="0"/>
              <a:t>9</a:t>
            </a:r>
            <a:r>
              <a:rPr lang="ru-RU" dirty="0"/>
              <a:t> Противостойте ему твердою верою, зная, что такие же страдания случаются и с братьями вашими в мире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1 Пет 5:8-9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985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Давление ветхой природы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Не </a:t>
            </a:r>
            <a:r>
              <a:rPr lang="ru-RU" dirty="0"/>
              <a:t>любите мира, ни того, что в мире: кто любит мир, в том нет любви Отчей.  </a:t>
            </a:r>
            <a:r>
              <a:rPr lang="ru-RU" baseline="30000" dirty="0"/>
              <a:t>16</a:t>
            </a:r>
            <a:r>
              <a:rPr lang="ru-RU" dirty="0"/>
              <a:t> Ибо всё, что в мире: похоть плоти, похоть очей и гордость житейская, не есть от Отца, но от мира сего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1 Ин 2:15-16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191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3600" b="1" dirty="0"/>
              <a:t>Что такое грех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 </a:t>
            </a:r>
            <a:r>
              <a:rPr lang="ru-RU" dirty="0"/>
              <a:t>сказал змей жене: нет, не умрете,  </a:t>
            </a:r>
            <a:r>
              <a:rPr lang="ru-RU" baseline="30000" dirty="0"/>
              <a:t>5</a:t>
            </a:r>
            <a:r>
              <a:rPr lang="ru-RU" dirty="0"/>
              <a:t> но знает Бог, что в день, в который вы вкусите их, откроются глаза ваши, и вы будете, как боги, знающие добро и зло.  </a:t>
            </a:r>
            <a:r>
              <a:rPr lang="ru-RU" baseline="30000" dirty="0"/>
              <a:t>6</a:t>
            </a:r>
            <a:r>
              <a:rPr lang="ru-RU" dirty="0"/>
              <a:t> И увидела жена, что дерево хорошо для пищи, и что оно приятно для глаз и вожделенно, потому что дает знание; и взяла плодов его и ела; и дала также мужу своему, и он ел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Быт 3:4-6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0433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Давление ветхой природы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В </a:t>
            </a:r>
            <a:r>
              <a:rPr lang="ru-RU" dirty="0"/>
              <a:t>искушении никто не говори: Бог меня искушает; потому что Бог не искушается злом и Сам не искушает никого,  </a:t>
            </a:r>
            <a:r>
              <a:rPr lang="ru-RU" baseline="30000" dirty="0"/>
              <a:t>14</a:t>
            </a:r>
            <a:r>
              <a:rPr lang="ru-RU" dirty="0"/>
              <a:t> но каждый искушается, увлекаясь и обольщаясь собственною </a:t>
            </a:r>
            <a:r>
              <a:rPr lang="ru-RU" dirty="0" smtClean="0"/>
              <a:t>похотью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Иак 1:13-14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351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Давление ветхой природы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Ибо </a:t>
            </a:r>
            <a:r>
              <a:rPr lang="ru-RU" dirty="0"/>
              <a:t>знаем, что вся тварь совокупно стенает и мучится доныне; </a:t>
            </a:r>
            <a:r>
              <a:rPr lang="ru-RU" baseline="30000" dirty="0"/>
              <a:t>23</a:t>
            </a:r>
            <a:r>
              <a:rPr lang="ru-RU" dirty="0"/>
              <a:t> и не только [она], но и мы сами, имея начаток Духа, и мы в себе стенаем, ожидая усыновления, искупления тела нашего....</a:t>
            </a:r>
            <a:r>
              <a:rPr lang="ru-RU" baseline="30000" dirty="0"/>
              <a:t>26</a:t>
            </a:r>
            <a:r>
              <a:rPr lang="ru-RU" dirty="0"/>
              <a:t> Также и Дух подкрепляет нас в немощах наших; ибо мы не знаем, о чем молиться, как должно, но Сам Дух ходатайствует за нас воздыханиями неизреченными</a:t>
            </a:r>
            <a:r>
              <a:rPr lang="ru-RU" dirty="0" smtClean="0"/>
              <a:t>.</a:t>
            </a:r>
            <a:r>
              <a:rPr lang="ru-RU" b="1" dirty="0" smtClean="0"/>
              <a:t> </a:t>
            </a:r>
            <a:endParaRPr lang="en-US" b="1" dirty="0" smtClean="0"/>
          </a:p>
          <a:p>
            <a:pPr marL="0" indent="0" algn="r">
              <a:buNone/>
            </a:pPr>
            <a:r>
              <a:rPr lang="ru-RU" b="1" dirty="0" smtClean="0"/>
              <a:t>Рим 8:22</a:t>
            </a:r>
            <a:r>
              <a:rPr lang="en-US" b="1" dirty="0" smtClean="0"/>
              <a:t>-26</a:t>
            </a:r>
            <a:r>
              <a:rPr lang="ru-RU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192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4000" b="1" dirty="0"/>
              <a:t>Как предупредить грех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Что такое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 smtClean="0"/>
              <a:t>Как </a:t>
            </a:r>
            <a:r>
              <a:rPr lang="ru-RU" sz="3600" b="1" dirty="0"/>
              <a:t>побеждать грех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60373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Как побеждать грех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ибо </a:t>
            </a:r>
            <a:r>
              <a:rPr lang="ru-RU" dirty="0"/>
              <a:t>если живете по плоти, то умрете, а если духом умерщвляете дела плотские, то живы будете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Рим 8:13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028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4000" b="1" dirty="0"/>
              <a:t>Как предупредить грех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Что такое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 smtClean="0"/>
              <a:t>Как </a:t>
            </a:r>
            <a:r>
              <a:rPr lang="ru-RU" sz="3600" b="1" dirty="0"/>
              <a:t>побеждать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Христианин может побеждать грех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48008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Как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Христианин может побеждать грех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Что </a:t>
            </a:r>
            <a:r>
              <a:rPr lang="ru-RU" dirty="0"/>
              <a:t>же скажем? оставаться ли нам в грехе, чтобы умножилась благодать? Никак.  </a:t>
            </a:r>
            <a:r>
              <a:rPr lang="ru-RU" baseline="30000" dirty="0"/>
              <a:t>2</a:t>
            </a:r>
            <a:r>
              <a:rPr lang="ru-RU" dirty="0"/>
              <a:t> Мы умерли для греха: как же нам жить в нем?  </a:t>
            </a:r>
            <a:r>
              <a:rPr lang="ru-RU" baseline="30000" dirty="0"/>
              <a:t>3</a:t>
            </a:r>
            <a:r>
              <a:rPr lang="ru-RU" dirty="0"/>
              <a:t> Неужели не знаете, что все мы, крестившиеся во Христа Иисуса, в смерть Его крестились?  </a:t>
            </a:r>
            <a:r>
              <a:rPr lang="ru-RU" baseline="30000" dirty="0"/>
              <a:t>4</a:t>
            </a:r>
            <a:r>
              <a:rPr lang="ru-RU" dirty="0"/>
              <a:t> Итак мы погреблись с Ним крещением в смерть, дабы, как Христос воскрес из мертвых славою </a:t>
            </a:r>
            <a:r>
              <a:rPr lang="en-US" dirty="0" err="1"/>
              <a:t>Отца</a:t>
            </a:r>
            <a:r>
              <a:rPr lang="en-US" dirty="0"/>
              <a:t>, </a:t>
            </a:r>
            <a:r>
              <a:rPr lang="en-US" dirty="0" err="1"/>
              <a:t>так</a:t>
            </a:r>
            <a:r>
              <a:rPr lang="en-US" dirty="0"/>
              <a:t> и </a:t>
            </a:r>
            <a:r>
              <a:rPr lang="en-US" dirty="0" err="1"/>
              <a:t>нам</a:t>
            </a:r>
            <a:r>
              <a:rPr lang="en-US" dirty="0"/>
              <a:t> </a:t>
            </a:r>
            <a:r>
              <a:rPr lang="en-US" dirty="0" err="1"/>
              <a:t>ходить</a:t>
            </a:r>
            <a:r>
              <a:rPr lang="en-US" dirty="0"/>
              <a:t> в </a:t>
            </a:r>
            <a:r>
              <a:rPr lang="en-US" dirty="0" err="1"/>
              <a:t>обновленной</a:t>
            </a:r>
            <a:r>
              <a:rPr lang="en-US" dirty="0"/>
              <a:t> </a:t>
            </a:r>
            <a:r>
              <a:rPr lang="en-US" dirty="0" err="1"/>
              <a:t>жизни</a:t>
            </a:r>
            <a:r>
              <a:rPr lang="en-US" dirty="0" smtClean="0"/>
              <a:t>.</a:t>
            </a:r>
          </a:p>
          <a:p>
            <a:pPr marL="0" indent="0" algn="r">
              <a:buNone/>
            </a:pPr>
            <a:r>
              <a:rPr lang="ru-RU" b="1" dirty="0" smtClean="0"/>
              <a:t>Рим 6:1-4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350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4000" b="1" dirty="0"/>
              <a:t>Как предупредить грех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Что такое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 smtClean="0"/>
              <a:t>Как </a:t>
            </a:r>
            <a:r>
              <a:rPr lang="ru-RU" sz="3600" b="1" dirty="0"/>
              <a:t>побеждать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Христианин может побеждать </a:t>
            </a:r>
            <a:r>
              <a:rPr lang="ru-RU" sz="3200" b="1" dirty="0" smtClean="0"/>
              <a:t>грех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Христианин должен побеждать грех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46514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Как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Христианин должен побеждать грех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Освяти </a:t>
            </a:r>
            <a:r>
              <a:rPr lang="ru-RU" dirty="0"/>
              <a:t>их истиною Твоею; </a:t>
            </a:r>
            <a:endParaRPr lang="en-US" dirty="0" smtClean="0"/>
          </a:p>
          <a:p>
            <a:pPr marL="0" indent="0" algn="ctr">
              <a:buNone/>
            </a:pPr>
            <a:r>
              <a:rPr lang="ru-RU" dirty="0" smtClean="0"/>
              <a:t>слово </a:t>
            </a:r>
            <a:r>
              <a:rPr lang="ru-RU" dirty="0"/>
              <a:t>Твое есть истина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Ин 17:17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622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Как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Христианин должен побеждать грех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«</a:t>
            </a:r>
            <a:r>
              <a:rPr lang="ru-RU" dirty="0"/>
              <a:t>потому что вы слышали о Нем и в Нем научились, - так как истина во Иисусе, - </a:t>
            </a:r>
            <a:r>
              <a:rPr lang="ru-RU" baseline="30000" dirty="0"/>
              <a:t>22</a:t>
            </a:r>
            <a:r>
              <a:rPr lang="ru-RU" dirty="0"/>
              <a:t>  отложить прежний образ жизни ветхого человека, истлевающего в обольстительных похотях, </a:t>
            </a:r>
            <a:r>
              <a:rPr lang="ru-RU" baseline="30000" dirty="0"/>
              <a:t>23</a:t>
            </a:r>
            <a:r>
              <a:rPr lang="ru-RU" dirty="0"/>
              <a:t>  а обновиться духом ума вашего </a:t>
            </a:r>
            <a:r>
              <a:rPr lang="ru-RU" baseline="30000" dirty="0"/>
              <a:t>24</a:t>
            </a:r>
            <a:r>
              <a:rPr lang="ru-RU" dirty="0"/>
              <a:t>  и облечься в нового человека, созданного по Богу, в праведности и святости истины. </a:t>
            </a:r>
            <a:r>
              <a:rPr lang="ru-RU" baseline="30000" dirty="0"/>
              <a:t>25</a:t>
            </a:r>
            <a:r>
              <a:rPr lang="ru-RU" dirty="0"/>
              <a:t>  Посему, отвергнув ложь, говорите истину каждый ближнему своему, потому что мы члены друг другу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Еф. 4: 21-25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079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Как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Христианин должен побеждать грех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Гневаясь</a:t>
            </a:r>
            <a:r>
              <a:rPr lang="ru-RU" dirty="0"/>
              <a:t>, не согрешайте: солнце да не зайдет во гневе вашем; </a:t>
            </a:r>
            <a:r>
              <a:rPr lang="ru-RU" baseline="30000" dirty="0"/>
              <a:t>27</a:t>
            </a:r>
            <a:r>
              <a:rPr lang="ru-RU" dirty="0"/>
              <a:t>  и не давайте места диаволу. </a:t>
            </a:r>
            <a:r>
              <a:rPr lang="ru-RU" baseline="30000" dirty="0"/>
              <a:t>28</a:t>
            </a:r>
            <a:r>
              <a:rPr lang="ru-RU" dirty="0"/>
              <a:t>  Кто крал, вперед не кради, а лучше трудись, делая своими руками полезное, чтобы было из чего уделять нуждающемуся. </a:t>
            </a:r>
            <a:r>
              <a:rPr lang="ru-RU" baseline="30000" dirty="0"/>
              <a:t>29</a:t>
            </a:r>
            <a:r>
              <a:rPr lang="ru-RU" dirty="0"/>
              <a:t>  Никакое гнилое слово да не исходит из уст ваших, а только доброе для назидания в вере, дабы оно доставляло благодать слушающим</a:t>
            </a:r>
            <a:r>
              <a:rPr lang="ru-RU" dirty="0" smtClean="0"/>
              <a:t>».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Еф. 4: 26-29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050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3600" b="1" dirty="0"/>
              <a:t>Что такое грех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Всякий</a:t>
            </a:r>
            <a:r>
              <a:rPr lang="ru-RU" dirty="0"/>
              <a:t>, </a:t>
            </a:r>
            <a:r>
              <a:rPr lang="ru-RU" u="sng" dirty="0"/>
              <a:t>делающий грех</a:t>
            </a:r>
            <a:r>
              <a:rPr lang="ru-RU" dirty="0"/>
              <a:t>, делает и беззаконие; и грех есть беззаконие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1Ин.3:4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7916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4000" b="1" dirty="0"/>
              <a:t>Как предупредить грех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Что такое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 smtClean="0"/>
              <a:t>Как </a:t>
            </a:r>
            <a:r>
              <a:rPr lang="ru-RU" sz="3600" b="1" dirty="0"/>
              <a:t>побеждать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Христианин может побеждать </a:t>
            </a:r>
            <a:r>
              <a:rPr lang="ru-RU" sz="3200" b="1" dirty="0" smtClean="0"/>
              <a:t>грех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Христианин должен побеждать </a:t>
            </a:r>
            <a:r>
              <a:rPr lang="ru-RU" sz="3200" b="1" dirty="0" smtClean="0"/>
              <a:t>грех</a:t>
            </a:r>
            <a:endParaRPr lang="en-US" sz="3200" b="1" dirty="0"/>
          </a:p>
          <a:p>
            <a:pPr marL="1371600" lvl="2" indent="-571500">
              <a:buFont typeface="+mj-lt"/>
              <a:buAutoNum type="arabicParenR"/>
            </a:pPr>
            <a:r>
              <a:rPr lang="ru-RU" sz="2800" b="1" dirty="0" smtClean="0"/>
              <a:t>Отложить </a:t>
            </a:r>
            <a:r>
              <a:rPr lang="ru-RU" sz="2800" b="1" dirty="0"/>
              <a:t>прежний образ жизни ветхого человека 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arenR"/>
            </a:pPr>
            <a:r>
              <a:rPr lang="ru-RU" sz="2800" b="1" dirty="0" smtClean="0"/>
              <a:t>Облечься </a:t>
            </a:r>
            <a:r>
              <a:rPr lang="ru-RU" sz="2800" b="1" dirty="0"/>
              <a:t>в нового человека.</a:t>
            </a:r>
            <a:endParaRPr lang="en-US" sz="2800" b="1" dirty="0"/>
          </a:p>
          <a:p>
            <a:pPr marL="1371600" lvl="2" indent="-571500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871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Как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Христианин должен побеждать грех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«</a:t>
            </a:r>
            <a:r>
              <a:rPr lang="ru-RU" dirty="0"/>
              <a:t>Итак, отложив всякую злобу и всякое коварство, и лицемерие, и зависть, и всякое злословие, </a:t>
            </a:r>
            <a:r>
              <a:rPr lang="ru-RU" baseline="30000" dirty="0" smtClean="0"/>
              <a:t>2</a:t>
            </a:r>
            <a:r>
              <a:rPr lang="ru-RU" dirty="0" smtClean="0"/>
              <a:t>как </a:t>
            </a:r>
            <a:r>
              <a:rPr lang="ru-RU" dirty="0"/>
              <a:t>новорожденные младенцы, возлюбите чистое словесное молоко, дабы от него возрасти вам во спасение</a:t>
            </a:r>
            <a:r>
              <a:rPr lang="ru-RU" dirty="0" smtClean="0"/>
              <a:t>»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1 Петра 2: 1</a:t>
            </a:r>
            <a:r>
              <a:rPr lang="en-US" b="1" dirty="0" smtClean="0"/>
              <a:t>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878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Как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Христианин должен побеждать грех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«</a:t>
            </a:r>
            <a:r>
              <a:rPr lang="ru-RU" dirty="0"/>
              <a:t>Итак да не царствует грех в смертном вашем теле, чтобы вам повиноваться ему в похотях его; </a:t>
            </a:r>
            <a:r>
              <a:rPr lang="ru-RU" baseline="30000" dirty="0"/>
              <a:t>13 </a:t>
            </a:r>
            <a:r>
              <a:rPr lang="ru-RU" dirty="0"/>
              <a:t> и не предавайте членов ваших греху в орудия неправды, но представьте себя Богу, как оживших из мертвых, и члены ваши Богу в орудия праведности</a:t>
            </a:r>
            <a:r>
              <a:rPr lang="ru-RU" dirty="0" smtClean="0"/>
              <a:t>».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Рим. 6: 12</a:t>
            </a:r>
            <a:r>
              <a:rPr lang="en-US" b="1" dirty="0" smtClean="0"/>
              <a:t>-13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126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b="1" dirty="0"/>
              <a:t>Как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600" b="1" dirty="0"/>
              <a:t>Христианин должен побеждать грех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которая </a:t>
            </a:r>
            <a:r>
              <a:rPr lang="ru-RU" dirty="0"/>
              <a:t>есть Христос в вас, упование славы,  </a:t>
            </a:r>
            <a:r>
              <a:rPr lang="ru-RU" baseline="30000" dirty="0"/>
              <a:t>28</a:t>
            </a:r>
            <a:r>
              <a:rPr lang="ru-RU" dirty="0"/>
              <a:t> Которого мы проповедуем, вразумляя всякого человека и научая всякой премудрости, чтобы представить всякого человека совершенным во Христе Иисусе;  </a:t>
            </a:r>
            <a:r>
              <a:rPr lang="ru-RU" baseline="30000" dirty="0"/>
              <a:t>29</a:t>
            </a:r>
            <a:r>
              <a:rPr lang="ru-RU" dirty="0"/>
              <a:t> для чего я и тружусь и подвизаюсь силою Его, действующею во мне могущественно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Кол 1:27-29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470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4000" b="1" dirty="0"/>
              <a:t>Как предупредить грех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Что такое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 smtClean="0"/>
              <a:t>Как </a:t>
            </a:r>
            <a:r>
              <a:rPr lang="ru-RU" sz="3600" b="1" dirty="0"/>
              <a:t>побеждать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Христианин может побеждать </a:t>
            </a:r>
            <a:r>
              <a:rPr lang="ru-RU" sz="3200" b="1" dirty="0" smtClean="0"/>
              <a:t>грех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Христианин должен побеждать </a:t>
            </a:r>
            <a:r>
              <a:rPr lang="ru-RU" sz="3200" b="1" dirty="0" smtClean="0"/>
              <a:t>грех</a:t>
            </a:r>
            <a:endParaRPr lang="en-US" sz="3200" b="1" dirty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Возрастайте в преклонении перед Богом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262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dirty="0"/>
              <a:t> </a:t>
            </a:r>
            <a:r>
              <a:rPr lang="ru-RU" sz="3600" b="1" dirty="0" smtClean="0"/>
              <a:t>Христианин </a:t>
            </a:r>
            <a:r>
              <a:rPr lang="ru-RU" sz="3600" b="1" dirty="0"/>
              <a:t>должен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/>
              <a:t>Возрастайте в преклонении перед Богом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Как </a:t>
            </a:r>
            <a:r>
              <a:rPr lang="ru-RU" dirty="0"/>
              <a:t>послушные дети, не сообразуйтесь с прежними похотями, бывшими в неведении вашем,  </a:t>
            </a:r>
            <a:r>
              <a:rPr lang="ru-RU" baseline="30000" dirty="0"/>
              <a:t>15</a:t>
            </a:r>
            <a:r>
              <a:rPr lang="ru-RU" dirty="0"/>
              <a:t> но, по примеру призвавшего вас Святаго, и сами будьте святы во всех поступках.  </a:t>
            </a:r>
            <a:r>
              <a:rPr lang="ru-RU" baseline="30000" dirty="0"/>
              <a:t>16</a:t>
            </a:r>
            <a:r>
              <a:rPr lang="ru-RU" dirty="0"/>
              <a:t> Ибо написано: будьте святы, потому что Я свят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1 Пет 1:14-16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255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dirty="0"/>
              <a:t> </a:t>
            </a:r>
            <a:r>
              <a:rPr lang="ru-RU" sz="3600" b="1" dirty="0" smtClean="0"/>
              <a:t>Христианин </a:t>
            </a:r>
            <a:r>
              <a:rPr lang="ru-RU" sz="3600" b="1" dirty="0"/>
              <a:t>должен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/>
              <a:t>Возрастайте в преклонении перед Богом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 </a:t>
            </a:r>
            <a:r>
              <a:rPr lang="ru-RU" dirty="0"/>
              <a:t>возлюби Господа Бога твоего всем сердцем твоим, и всею душею твоею, и всем разумением твоим, и всею крепостию твоею,-- вот первая заповедь</a:t>
            </a:r>
            <a:r>
              <a:rPr lang="ru-RU" dirty="0" smtClean="0"/>
              <a:t>!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Мк 12:30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391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4000" b="1" dirty="0"/>
              <a:t>Как предупредить грех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Что такое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 smtClean="0"/>
              <a:t>Как </a:t>
            </a:r>
            <a:r>
              <a:rPr lang="ru-RU" sz="3600" b="1" dirty="0"/>
              <a:t>побеждать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Христианин может побеждать </a:t>
            </a:r>
            <a:r>
              <a:rPr lang="ru-RU" sz="3200" b="1" dirty="0" smtClean="0"/>
              <a:t>грех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Христианин должен побеждать </a:t>
            </a:r>
            <a:r>
              <a:rPr lang="ru-RU" sz="3200" b="1" dirty="0" smtClean="0"/>
              <a:t>грех</a:t>
            </a:r>
            <a:endParaRPr lang="en-US" sz="3200" b="1" dirty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Возрастайте в преклонении перед </a:t>
            </a:r>
            <a:r>
              <a:rPr lang="ru-RU" sz="2800" b="1" dirty="0" smtClean="0"/>
              <a:t>Богом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 smtClean="0"/>
              <a:t>Возрастайте в понимании воли Божьей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187934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dirty="0"/>
              <a:t> </a:t>
            </a:r>
            <a:r>
              <a:rPr lang="ru-RU" sz="3600" b="1" dirty="0" smtClean="0"/>
              <a:t>Христианин </a:t>
            </a:r>
            <a:r>
              <a:rPr lang="ru-RU" sz="3600" b="1" dirty="0"/>
              <a:t>должен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 smtClean="0"/>
              <a:t>Возрастайте </a:t>
            </a:r>
            <a:r>
              <a:rPr lang="ru-RU" sz="3200" dirty="0"/>
              <a:t>в понимании </a:t>
            </a:r>
            <a:r>
              <a:rPr lang="ru-RU" sz="3200" dirty="0" smtClean="0"/>
              <a:t>воли Божьей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Посему </a:t>
            </a:r>
            <a:r>
              <a:rPr lang="ru-RU" dirty="0"/>
              <a:t>и мы с того дня, как [о сем] услышали, не перестаем молиться о вас и просить, </a:t>
            </a:r>
            <a:r>
              <a:rPr lang="ru-RU" u="sng" dirty="0"/>
              <a:t>чтобы вы исполнялись познанием воли Его</a:t>
            </a:r>
            <a:r>
              <a:rPr lang="ru-RU" dirty="0"/>
              <a:t>, во всякой премудрости и разумении духовном,  </a:t>
            </a:r>
            <a:r>
              <a:rPr lang="ru-RU" baseline="30000" dirty="0"/>
              <a:t>10</a:t>
            </a:r>
            <a:r>
              <a:rPr lang="ru-RU" dirty="0"/>
              <a:t> чтобы поступали достойно Бога, во всем угождая [Ему], принося плод во всяком деле благом и возрастая в познании Бога,  </a:t>
            </a:r>
            <a:r>
              <a:rPr lang="ru-RU" baseline="30000" dirty="0"/>
              <a:t>11</a:t>
            </a:r>
            <a:r>
              <a:rPr lang="ru-RU" dirty="0"/>
              <a:t> укрепляясь всякою силою по могуществу славы Его, во всяком терпении и великодушии с радостью</a:t>
            </a:r>
            <a:r>
              <a:rPr lang="ru-RU" dirty="0" smtClean="0"/>
              <a:t>,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Кол 1:9-11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163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dirty="0"/>
              <a:t> </a:t>
            </a:r>
            <a:r>
              <a:rPr lang="ru-RU" sz="3600" b="1" dirty="0" smtClean="0"/>
              <a:t>Христианин </a:t>
            </a:r>
            <a:r>
              <a:rPr lang="ru-RU" sz="3600" b="1" dirty="0"/>
              <a:t>должен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 smtClean="0"/>
              <a:t>Возрастайте </a:t>
            </a:r>
            <a:r>
              <a:rPr lang="ru-RU" sz="3200" dirty="0"/>
              <a:t>в понимании </a:t>
            </a:r>
            <a:r>
              <a:rPr lang="ru-RU" sz="3200" dirty="0" smtClean="0"/>
              <a:t>воли Божьей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 </a:t>
            </a:r>
            <a:r>
              <a:rPr lang="ru-RU" dirty="0"/>
              <a:t>не сообразуйтесь с веком сим, но преобразуйтесь обновлением ума вашего, </a:t>
            </a:r>
            <a:r>
              <a:rPr lang="ru-RU" u="sng" dirty="0"/>
              <a:t>чтобы вам познавать, что есть воля Божия</a:t>
            </a:r>
            <a:r>
              <a:rPr lang="ru-RU" dirty="0"/>
              <a:t>, благая, угодная и совершенная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Рим 12:2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85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3600" b="1" dirty="0"/>
              <a:t>Что такое грех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Итак</a:t>
            </a:r>
            <a:r>
              <a:rPr lang="ru-RU" dirty="0"/>
              <a:t>, кто разумеет делать добро </a:t>
            </a:r>
            <a:endParaRPr lang="en-US" dirty="0" smtClean="0"/>
          </a:p>
          <a:p>
            <a:pPr marL="0" indent="0" algn="ctr">
              <a:buNone/>
            </a:pPr>
            <a:r>
              <a:rPr lang="ru-RU" dirty="0" smtClean="0"/>
              <a:t>и </a:t>
            </a:r>
            <a:r>
              <a:rPr lang="ru-RU" u="sng" dirty="0"/>
              <a:t>не делает</a:t>
            </a:r>
            <a:r>
              <a:rPr lang="ru-RU" dirty="0"/>
              <a:t>, тому грех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Иакова 4:17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37765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dirty="0"/>
              <a:t> </a:t>
            </a:r>
            <a:r>
              <a:rPr lang="ru-RU" sz="3600" b="1" dirty="0" smtClean="0"/>
              <a:t>Христианин </a:t>
            </a:r>
            <a:r>
              <a:rPr lang="ru-RU" sz="3600" b="1" dirty="0"/>
              <a:t>должен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 smtClean="0"/>
              <a:t>Возрастайте </a:t>
            </a:r>
            <a:r>
              <a:rPr lang="ru-RU" sz="3200" dirty="0"/>
              <a:t>в понимании </a:t>
            </a:r>
            <a:r>
              <a:rPr lang="ru-RU" sz="3200" dirty="0" smtClean="0"/>
              <a:t>воли Божьей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«</a:t>
            </a:r>
            <a:r>
              <a:rPr lang="ru-RU" dirty="0"/>
              <a:t>Как юноше содержать в чистоте путь свой?-- Хранением себя по слову Твоему. </a:t>
            </a:r>
            <a:r>
              <a:rPr lang="ru-RU" baseline="30000" dirty="0"/>
              <a:t>10</a:t>
            </a:r>
            <a:r>
              <a:rPr lang="ru-RU" dirty="0"/>
              <a:t> Всем сердцем моим ищу Тебя; не дай мне уклониться от заповедей Твоих. </a:t>
            </a:r>
            <a:r>
              <a:rPr lang="ru-RU" baseline="30000" dirty="0"/>
              <a:t>11</a:t>
            </a:r>
            <a:r>
              <a:rPr lang="ru-RU" dirty="0"/>
              <a:t> В сердце моем сокрыл я слово Твое, чтобы не грешить пред Тобою. </a:t>
            </a:r>
            <a:r>
              <a:rPr lang="ru-RU" baseline="30000" dirty="0"/>
              <a:t>12</a:t>
            </a:r>
            <a:r>
              <a:rPr lang="ru-RU" dirty="0"/>
              <a:t> Благословен Ты, Господи! научи меня уставам Твоим</a:t>
            </a:r>
            <a:r>
              <a:rPr lang="ru-RU" dirty="0" smtClean="0"/>
              <a:t>».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Пс 118:9-12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624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dirty="0"/>
              <a:t> </a:t>
            </a:r>
            <a:r>
              <a:rPr lang="ru-RU" sz="3600" b="1" dirty="0" smtClean="0"/>
              <a:t>Христианин </a:t>
            </a:r>
            <a:r>
              <a:rPr lang="ru-RU" sz="3600" b="1" dirty="0"/>
              <a:t>должен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 smtClean="0"/>
              <a:t>Возрастайте </a:t>
            </a:r>
            <a:r>
              <a:rPr lang="ru-RU" sz="3200" dirty="0"/>
              <a:t>в понимании </a:t>
            </a:r>
            <a:r>
              <a:rPr lang="ru-RU" sz="3200" dirty="0" smtClean="0"/>
              <a:t>воли Божьей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«</a:t>
            </a:r>
            <a:r>
              <a:rPr lang="ru-RU" dirty="0"/>
              <a:t>Освяти их истиною Твоею; </a:t>
            </a:r>
            <a:endParaRPr lang="en-US" dirty="0" smtClean="0"/>
          </a:p>
          <a:p>
            <a:pPr marL="0" indent="0" algn="ctr">
              <a:buNone/>
            </a:pPr>
            <a:r>
              <a:rPr lang="ru-RU" dirty="0" smtClean="0"/>
              <a:t>слово </a:t>
            </a:r>
            <a:r>
              <a:rPr lang="ru-RU" dirty="0"/>
              <a:t>Твое есть истина</a:t>
            </a:r>
            <a:r>
              <a:rPr lang="ru-RU" dirty="0" smtClean="0"/>
              <a:t>».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Иоанна 17:17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849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dirty="0"/>
              <a:t> </a:t>
            </a:r>
            <a:r>
              <a:rPr lang="ru-RU" sz="3600" b="1" dirty="0" smtClean="0"/>
              <a:t>Христианин </a:t>
            </a:r>
            <a:r>
              <a:rPr lang="ru-RU" sz="3600" b="1" dirty="0"/>
              <a:t>должен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 smtClean="0"/>
              <a:t>Возрастайте </a:t>
            </a:r>
            <a:r>
              <a:rPr lang="ru-RU" sz="3200" dirty="0"/>
              <a:t>в понимании </a:t>
            </a:r>
            <a:r>
              <a:rPr lang="ru-RU" sz="3200" dirty="0" smtClean="0"/>
              <a:t>воли Божьей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«</a:t>
            </a:r>
            <a:r>
              <a:rPr lang="ru-RU" dirty="0"/>
              <a:t>Итак, отложив всякую злобу и всякое коварство, и лицемерие, и зависть, и всякое злословие, </a:t>
            </a:r>
            <a:r>
              <a:rPr lang="ru-RU" baseline="30000" dirty="0"/>
              <a:t>2</a:t>
            </a:r>
            <a:r>
              <a:rPr lang="ru-RU" dirty="0"/>
              <a:t> как новорожденные младенцы, возлюбите чистое словесное молоко, дабы от него возрасти вам во спасение</a:t>
            </a:r>
            <a:r>
              <a:rPr lang="ru-RU" dirty="0" smtClean="0"/>
              <a:t>»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1 Пет 2:1</a:t>
            </a:r>
            <a:r>
              <a:rPr lang="en-US" b="1" dirty="0" smtClean="0"/>
              <a:t>-2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393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4000" b="1" dirty="0"/>
              <a:t>Как предупредить грех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Что такое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 smtClean="0"/>
              <a:t>Как </a:t>
            </a:r>
            <a:r>
              <a:rPr lang="ru-RU" sz="3600" b="1" dirty="0"/>
              <a:t>побеждать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Христианин может побеждать </a:t>
            </a:r>
            <a:r>
              <a:rPr lang="ru-RU" sz="3200" b="1" dirty="0" smtClean="0"/>
              <a:t>грех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Христианин должен побеждать </a:t>
            </a:r>
            <a:r>
              <a:rPr lang="ru-RU" sz="3200" b="1" dirty="0" smtClean="0"/>
              <a:t>грех</a:t>
            </a:r>
            <a:endParaRPr lang="en-US" sz="3200" b="1" dirty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Возрастайте в преклонении перед </a:t>
            </a:r>
            <a:r>
              <a:rPr lang="ru-RU" sz="2800" b="1" dirty="0" smtClean="0"/>
              <a:t>Богом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 smtClean="0"/>
              <a:t>Возрастайте в понимании воли Божьей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Подчиняйте ваши мысли и чувства Христу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50155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dirty="0"/>
              <a:t> </a:t>
            </a:r>
            <a:r>
              <a:rPr lang="ru-RU" sz="3600" b="1" dirty="0" smtClean="0"/>
              <a:t>Христианин </a:t>
            </a:r>
            <a:r>
              <a:rPr lang="ru-RU" sz="3600" b="1" dirty="0"/>
              <a:t>должен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/>
              <a:t>Подчиняйте ваши мысли и чувства Христу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потому </a:t>
            </a:r>
            <a:r>
              <a:rPr lang="ru-RU" dirty="0"/>
              <a:t>что вы слышали о Нем и в Нем научились,-- так как истина во Иисусе,--  </a:t>
            </a:r>
            <a:r>
              <a:rPr lang="ru-RU" baseline="30000" dirty="0"/>
              <a:t>22</a:t>
            </a:r>
            <a:r>
              <a:rPr lang="ru-RU" dirty="0"/>
              <a:t> отложить прежний образ жизни ветхого человека, истлевающего в обольстительных похотях,  </a:t>
            </a:r>
            <a:r>
              <a:rPr lang="ru-RU" baseline="30000" dirty="0"/>
              <a:t>23</a:t>
            </a:r>
            <a:r>
              <a:rPr lang="ru-RU" dirty="0"/>
              <a:t> </a:t>
            </a:r>
            <a:r>
              <a:rPr lang="ru-RU" u="sng" dirty="0"/>
              <a:t>а обновиться духом ума вашего</a:t>
            </a:r>
            <a:r>
              <a:rPr lang="ru-RU" dirty="0"/>
              <a:t>  </a:t>
            </a:r>
            <a:r>
              <a:rPr lang="ru-RU" baseline="30000" dirty="0"/>
              <a:t>24</a:t>
            </a:r>
            <a:r>
              <a:rPr lang="ru-RU" dirty="0"/>
              <a:t> и облечься в нового человека, созданного по Богу, </a:t>
            </a:r>
            <a:r>
              <a:rPr lang="ru-RU" u="sng" dirty="0" smtClean="0"/>
              <a:t>в </a:t>
            </a:r>
            <a:r>
              <a:rPr lang="ru-RU" u="sng" dirty="0"/>
              <a:t>праведности и святости истины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Еф 4:21-24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737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dirty="0"/>
              <a:t> </a:t>
            </a:r>
            <a:r>
              <a:rPr lang="ru-RU" sz="3600" b="1" dirty="0" smtClean="0"/>
              <a:t>Христианин </a:t>
            </a:r>
            <a:r>
              <a:rPr lang="ru-RU" sz="3600" b="1" dirty="0"/>
              <a:t>должен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/>
              <a:t>Подчиняйте ваши мысли и чувства Христу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 fontScale="92500"/>
          </a:bodyPr>
          <a:lstStyle/>
          <a:p>
            <a:pPr marL="0" indent="0" algn="ctr">
              <a:buNone/>
            </a:pPr>
            <a:r>
              <a:rPr lang="ru-RU" dirty="0" smtClean="0"/>
              <a:t>Оружия </a:t>
            </a:r>
            <a:r>
              <a:rPr lang="ru-RU" dirty="0"/>
              <a:t>воинствования нашего не плотские, но сильные Богом на разрушение твердынь: [ими] ниспровергаем замыслы  </a:t>
            </a:r>
            <a:r>
              <a:rPr lang="ru-RU" baseline="30000" dirty="0"/>
              <a:t>5</a:t>
            </a:r>
            <a:r>
              <a:rPr lang="ru-RU" dirty="0"/>
              <a:t> и всякое превозношение, восстающее против познания Божия, и </a:t>
            </a:r>
            <a:r>
              <a:rPr lang="ru-RU" u="sng" dirty="0" smtClean="0"/>
              <a:t>пленяем всякое помышление в послушание Христу</a:t>
            </a:r>
            <a:endParaRPr lang="en-US" u="sng" dirty="0" smtClean="0"/>
          </a:p>
          <a:p>
            <a:pPr marL="0" indent="0" algn="r">
              <a:buNone/>
            </a:pPr>
            <a:r>
              <a:rPr lang="ru-RU" b="1" dirty="0" smtClean="0"/>
              <a:t>2 Кор 10:4-5</a:t>
            </a:r>
            <a:endParaRPr lang="en-US" b="1" dirty="0" smtClean="0"/>
          </a:p>
          <a:p>
            <a:pPr marL="0" indent="0" algn="ctr">
              <a:buNone/>
            </a:pPr>
            <a:r>
              <a:rPr lang="en-US" dirty="0" smtClean="0">
                <a:solidFill>
                  <a:schemeClr val="tx2">
                    <a:lumMod val="90000"/>
                  </a:schemeClr>
                </a:solidFill>
              </a:rPr>
              <a:t>We </a:t>
            </a:r>
            <a:r>
              <a:rPr lang="en-US" dirty="0">
                <a:solidFill>
                  <a:schemeClr val="tx2">
                    <a:lumMod val="90000"/>
                  </a:schemeClr>
                </a:solidFill>
              </a:rPr>
              <a:t>destroy arguments and every lofty opinion raised against the knowledge of God, and take every thought captive to obey </a:t>
            </a:r>
            <a:r>
              <a:rPr lang="en-US" dirty="0" smtClean="0">
                <a:solidFill>
                  <a:schemeClr val="tx2">
                    <a:lumMod val="90000"/>
                  </a:schemeClr>
                </a:solidFill>
              </a:rPr>
              <a:t>Christ</a:t>
            </a:r>
          </a:p>
          <a:p>
            <a:pPr marL="0" indent="0" algn="r">
              <a:buNone/>
            </a:pPr>
            <a:r>
              <a:rPr lang="en-US" baseline="30000" dirty="0" smtClean="0">
                <a:solidFill>
                  <a:schemeClr val="tx2">
                    <a:lumMod val="90000"/>
                  </a:schemeClr>
                </a:solidFill>
              </a:rPr>
              <a:t>ESV </a:t>
            </a:r>
            <a:r>
              <a:rPr lang="en-US" b="1" dirty="0" smtClean="0">
                <a:solidFill>
                  <a:schemeClr val="tx2">
                    <a:lumMod val="90000"/>
                  </a:schemeClr>
                </a:solidFill>
              </a:rPr>
              <a:t>2 </a:t>
            </a:r>
            <a:r>
              <a:rPr lang="ru-RU" b="1" dirty="0" smtClean="0">
                <a:solidFill>
                  <a:schemeClr val="tx2">
                    <a:lumMod val="90000"/>
                  </a:schemeClr>
                </a:solidFill>
              </a:rPr>
              <a:t>Кор</a:t>
            </a:r>
            <a:r>
              <a:rPr lang="en-US" b="1" dirty="0" smtClean="0">
                <a:solidFill>
                  <a:schemeClr val="tx2">
                    <a:lumMod val="90000"/>
                  </a:schemeClr>
                </a:solidFill>
              </a:rPr>
              <a:t> 10:5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168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dirty="0"/>
              <a:t> </a:t>
            </a:r>
            <a:r>
              <a:rPr lang="ru-RU" sz="3600" b="1" dirty="0" smtClean="0"/>
              <a:t>Христианин </a:t>
            </a:r>
            <a:r>
              <a:rPr lang="ru-RU" sz="3600" b="1" dirty="0"/>
              <a:t>должен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/>
              <a:t>Подчиняйте ваши мысли и чувства Христу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Ибо </a:t>
            </a:r>
            <a:r>
              <a:rPr lang="ru-RU" dirty="0"/>
              <a:t>в вас должны быть те же </a:t>
            </a:r>
            <a:r>
              <a:rPr lang="ru-RU" u="sng" dirty="0"/>
              <a:t>чувствования</a:t>
            </a:r>
            <a:r>
              <a:rPr lang="ru-RU" dirty="0"/>
              <a:t>, какие и во Христе </a:t>
            </a:r>
            <a:r>
              <a:rPr lang="ru-RU" dirty="0" smtClean="0"/>
              <a:t>Иисусе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Фил 2:5</a:t>
            </a:r>
            <a:endParaRPr lang="en-US" b="1" dirty="0" smtClean="0"/>
          </a:p>
          <a:p>
            <a:pPr marL="0" indent="0" algn="r">
              <a:buNone/>
            </a:pPr>
            <a:endParaRPr lang="en-US" b="1" dirty="0" smtClean="0">
              <a:solidFill>
                <a:schemeClr val="tx2">
                  <a:lumMod val="90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en-US" sz="4000" b="1" dirty="0" err="1" smtClean="0">
                <a:solidFill>
                  <a:schemeClr val="tx2">
                    <a:lumMod val="90000"/>
                  </a:schemeClr>
                </a:solidFill>
                <a:effectLst/>
                <a:latin typeface="Bwgrkl"/>
                <a:ea typeface="Times New Roman"/>
                <a:cs typeface="Bwgrkl"/>
              </a:rPr>
              <a:t>frone,w</a:t>
            </a:r>
            <a:r>
              <a:rPr lang="en-US" sz="2800" b="1" dirty="0" smtClean="0">
                <a:solidFill>
                  <a:schemeClr val="tx2">
                    <a:lumMod val="90000"/>
                  </a:schemeClr>
                </a:solidFill>
                <a:effectLst/>
                <a:latin typeface="Bwgrkl"/>
                <a:ea typeface="Times New Roman"/>
                <a:cs typeface="Bwgrkl"/>
              </a:rPr>
              <a:t> </a:t>
            </a:r>
            <a:r>
              <a:rPr lang="en-US" sz="2800" b="1" dirty="0" smtClean="0">
                <a:solidFill>
                  <a:schemeClr val="tx2">
                    <a:lumMod val="90000"/>
                  </a:schemeClr>
                </a:solidFill>
                <a:effectLst/>
                <a:ea typeface="Times New Roman"/>
                <a:cs typeface="Bwgrkl"/>
              </a:rPr>
              <a:t>- </a:t>
            </a:r>
            <a:r>
              <a:rPr lang="en-US" dirty="0" smtClean="0">
                <a:solidFill>
                  <a:schemeClr val="tx2">
                    <a:lumMod val="90000"/>
                  </a:schemeClr>
                </a:solidFill>
                <a:effectLst/>
                <a:ea typeface="Times New Roman"/>
              </a:rPr>
              <a:t>to have understanding, be wise 2) to feel, to think 2a) to have an opinion of one's self, think of one's self</a:t>
            </a:r>
            <a:endParaRPr lang="en-US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3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4000" b="1" dirty="0"/>
              <a:t>Как предупредить грех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Что такое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 smtClean="0"/>
              <a:t>Как </a:t>
            </a:r>
            <a:r>
              <a:rPr lang="ru-RU" sz="3600" b="1" dirty="0"/>
              <a:t>побеждать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Христианин может побеждать </a:t>
            </a:r>
            <a:r>
              <a:rPr lang="ru-RU" sz="3200" b="1" dirty="0" smtClean="0"/>
              <a:t>грех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Христианин должен побеждать </a:t>
            </a:r>
            <a:r>
              <a:rPr lang="ru-RU" sz="3200" b="1" dirty="0" smtClean="0"/>
              <a:t>грех</a:t>
            </a:r>
            <a:endParaRPr lang="en-US" sz="3200" b="1" dirty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Возрастайте в преклонении перед </a:t>
            </a:r>
            <a:r>
              <a:rPr lang="ru-RU" sz="2800" b="1" dirty="0" smtClean="0"/>
              <a:t>Богом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 smtClean="0"/>
              <a:t>Возрастайте в понимании воли Божьей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Подчиняйте ваши мысли и чувства </a:t>
            </a:r>
            <a:r>
              <a:rPr lang="ru-RU" sz="2800" b="1" dirty="0" smtClean="0"/>
              <a:t>Христу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Подчиняйте вашу жизнь Христу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01469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dirty="0"/>
              <a:t> </a:t>
            </a:r>
            <a:r>
              <a:rPr lang="ru-RU" sz="3600" b="1" dirty="0" smtClean="0"/>
              <a:t>Христианин </a:t>
            </a:r>
            <a:r>
              <a:rPr lang="ru-RU" sz="3600" b="1" dirty="0"/>
              <a:t>должен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/>
              <a:t>Подчиняйте вашу жизнь Христу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«</a:t>
            </a:r>
            <a:r>
              <a:rPr lang="ru-RU" dirty="0"/>
              <a:t>Ко всем же сказал: если кто хочет идти за Мною, отвергнись себя, и возьми крест свой ежедневно, и следуй за Мною</a:t>
            </a:r>
            <a:r>
              <a:rPr lang="ru-RU" dirty="0" smtClean="0"/>
              <a:t>».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Лук 9:23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40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dirty="0"/>
              <a:t> </a:t>
            </a:r>
            <a:r>
              <a:rPr lang="ru-RU" sz="3600" b="1" dirty="0" smtClean="0"/>
              <a:t>Христианин </a:t>
            </a:r>
            <a:r>
              <a:rPr lang="ru-RU" sz="3600" b="1" dirty="0"/>
              <a:t>должен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/>
              <a:t>Подчиняйте вашу жизнь Христу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«</a:t>
            </a:r>
            <a:r>
              <a:rPr lang="ru-RU" dirty="0"/>
              <a:t>Так и вы почитайте себя мертвыми для греха, живыми же для Бога во Христе Иисусе, Господе нашем. </a:t>
            </a:r>
            <a:r>
              <a:rPr lang="ru-RU" baseline="30000" dirty="0"/>
              <a:t>12</a:t>
            </a:r>
            <a:r>
              <a:rPr lang="ru-RU" dirty="0"/>
              <a:t> Итак да не царствует грех в смертном вашем теле, чтобы вам повиноваться ему в похотях его; </a:t>
            </a:r>
            <a:r>
              <a:rPr lang="ru-RU" baseline="30000" dirty="0"/>
              <a:t>13</a:t>
            </a:r>
            <a:r>
              <a:rPr lang="ru-RU" dirty="0"/>
              <a:t> и не предавайте членов ваших греху в орудия неправды, но представьте себя Богу, как оживших из мертвых, и члены ваши Богу в орудия праведности. </a:t>
            </a:r>
            <a:r>
              <a:rPr lang="ru-RU" baseline="30000" dirty="0"/>
              <a:t>14</a:t>
            </a:r>
            <a:r>
              <a:rPr lang="ru-RU" dirty="0"/>
              <a:t> Грех не должен над вами господствовать, ибо вы не под законом, но под благодатью</a:t>
            </a:r>
            <a:r>
              <a:rPr lang="ru-RU" dirty="0" smtClean="0"/>
              <a:t>».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Рим 6:11</a:t>
            </a:r>
            <a:r>
              <a:rPr lang="en-US" b="1" dirty="0" smtClean="0"/>
              <a:t>-14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965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3600" b="1" dirty="0"/>
              <a:t>Что такое грех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Как </a:t>
            </a:r>
            <a:r>
              <a:rPr lang="ru-RU" dirty="0"/>
              <a:t>послушные дети, не сообразуйтесь с прежними похотями, бывшими в неведении вашем, </a:t>
            </a:r>
            <a:r>
              <a:rPr lang="ru-RU" baseline="30000" dirty="0"/>
              <a:t>15</a:t>
            </a:r>
            <a:r>
              <a:rPr lang="ru-RU" dirty="0"/>
              <a:t> но, по примеру призвавшего вас Святаго, и сами будьте святы во всех поступках. </a:t>
            </a:r>
            <a:r>
              <a:rPr lang="ru-RU" baseline="30000" dirty="0"/>
              <a:t>16</a:t>
            </a:r>
            <a:r>
              <a:rPr lang="ru-RU" dirty="0"/>
              <a:t> Ибо написано: будьте святы, потому что Я свят. 17 И если вы называете Отцем Того, Который нелицеприятно судит каждого по делам, то со страхом проводите время странствования </a:t>
            </a:r>
            <a:r>
              <a:rPr lang="ru-RU" dirty="0" smtClean="0"/>
              <a:t>вашего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1 Петра 1:14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19699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dirty="0"/>
              <a:t> </a:t>
            </a:r>
            <a:r>
              <a:rPr lang="ru-RU" sz="3600" b="1" dirty="0" smtClean="0"/>
              <a:t>Христианин </a:t>
            </a:r>
            <a:r>
              <a:rPr lang="ru-RU" sz="3600" b="1" dirty="0"/>
              <a:t>должен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/>
              <a:t>Подчиняйте вашу жизнь Христу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Ибо </a:t>
            </a:r>
            <a:r>
              <a:rPr lang="ru-RU" dirty="0"/>
              <a:t>для меня жизнь-- Христос, и смерть-- приобретение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Фил 1:21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158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dirty="0"/>
              <a:t> </a:t>
            </a:r>
            <a:r>
              <a:rPr lang="ru-RU" sz="3600" b="1" dirty="0" smtClean="0"/>
              <a:t>Христианин </a:t>
            </a:r>
            <a:r>
              <a:rPr lang="ru-RU" sz="3600" b="1" dirty="0"/>
              <a:t>должен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/>
              <a:t>Подчиняйте вашу жизнь Христу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потому </a:t>
            </a:r>
            <a:r>
              <a:rPr lang="ru-RU" dirty="0"/>
              <a:t>что все ищут своего, а не того, что [угодно] Иисусу Христу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Фил 2:21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07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4000" b="1" dirty="0"/>
              <a:t>Как предупредить грех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Что такое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 smtClean="0"/>
              <a:t>Как </a:t>
            </a:r>
            <a:r>
              <a:rPr lang="ru-RU" sz="3600" b="1" dirty="0"/>
              <a:t>побеждать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Христианин может побеждать </a:t>
            </a:r>
            <a:r>
              <a:rPr lang="ru-RU" sz="3200" b="1" dirty="0" smtClean="0"/>
              <a:t>грех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Христианин должен побеждать </a:t>
            </a:r>
            <a:r>
              <a:rPr lang="ru-RU" sz="3200" b="1" dirty="0" smtClean="0"/>
              <a:t>грех</a:t>
            </a:r>
            <a:endParaRPr lang="en-US" sz="3200" b="1" dirty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Возрастайте в преклонении перед </a:t>
            </a:r>
            <a:r>
              <a:rPr lang="ru-RU" sz="2800" b="1" dirty="0" smtClean="0"/>
              <a:t>Богом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 smtClean="0"/>
              <a:t>Возрастайте в понимании воли Божьей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Подчиняйте ваши мысли и чувства </a:t>
            </a:r>
            <a:r>
              <a:rPr lang="ru-RU" sz="2800" b="1" dirty="0" smtClean="0"/>
              <a:t>Христу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Подчиняйте вашу жизнь </a:t>
            </a:r>
            <a:r>
              <a:rPr lang="ru-RU" sz="2800" b="1" dirty="0" smtClean="0"/>
              <a:t>Христу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Подчиняйте ваши действия Христу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81840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dirty="0"/>
              <a:t> </a:t>
            </a:r>
            <a:r>
              <a:rPr lang="ru-RU" sz="3600" b="1" dirty="0" smtClean="0"/>
              <a:t>Христианин </a:t>
            </a:r>
            <a:r>
              <a:rPr lang="ru-RU" sz="3600" b="1" dirty="0"/>
              <a:t>должен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/>
              <a:t>Подчиняйте ваши действия Христу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Итак </a:t>
            </a:r>
            <a:r>
              <a:rPr lang="ru-RU" dirty="0"/>
              <a:t>умоляю вас, братия, милосердием Божиим, представьте тела ваши в жертву живую, святую, благоугодную Богу, [для] разумного служения </a:t>
            </a:r>
            <a:r>
              <a:rPr lang="ru-RU" dirty="0" smtClean="0"/>
              <a:t>вашего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Рим 12:1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504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4000" b="1" dirty="0"/>
              <a:t>Как предупредить грех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Что такое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 smtClean="0"/>
              <a:t>Как </a:t>
            </a:r>
            <a:r>
              <a:rPr lang="ru-RU" sz="3600" b="1" dirty="0"/>
              <a:t>побеждать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Христианин может побеждать </a:t>
            </a:r>
            <a:r>
              <a:rPr lang="ru-RU" sz="3200" b="1" dirty="0" smtClean="0"/>
              <a:t>грех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Христианин должен побеждать </a:t>
            </a:r>
            <a:r>
              <a:rPr lang="ru-RU" sz="3200" b="1" dirty="0" smtClean="0"/>
              <a:t>грех</a:t>
            </a:r>
            <a:endParaRPr lang="en-US" sz="3200" b="1" dirty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Возрастайте в преклонении перед </a:t>
            </a:r>
            <a:r>
              <a:rPr lang="ru-RU" sz="2800" b="1" dirty="0" smtClean="0"/>
              <a:t>Богом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 smtClean="0"/>
              <a:t>Возрастайте в понимании воли Божьей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Подчиняйте ваши мысли и чувства </a:t>
            </a:r>
            <a:r>
              <a:rPr lang="ru-RU" sz="2800" b="1" dirty="0" smtClean="0"/>
              <a:t>Христу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Подчиняйте вашу жизнь </a:t>
            </a:r>
            <a:r>
              <a:rPr lang="ru-RU" sz="2800" b="1" dirty="0" smtClean="0"/>
              <a:t>Христу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Подчиняйте ваши действия </a:t>
            </a:r>
            <a:r>
              <a:rPr lang="ru-RU" sz="2800" b="1" dirty="0" smtClean="0"/>
              <a:t>Христу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Формируйте в себе характер Христа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4953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dirty="0"/>
              <a:t> </a:t>
            </a:r>
            <a:r>
              <a:rPr lang="ru-RU" sz="3600" b="1" dirty="0" smtClean="0"/>
              <a:t>Христианин </a:t>
            </a:r>
            <a:r>
              <a:rPr lang="ru-RU" sz="3600" b="1" dirty="0"/>
              <a:t>должен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/>
              <a:t>Формируйте в себе характер Христа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И </a:t>
            </a:r>
            <a:r>
              <a:rPr lang="ru-RU" dirty="0"/>
              <a:t>я не мог говорить с вами, братия, как с духовными, но как с плотскими, как с младенцами во Христе.  </a:t>
            </a:r>
            <a:r>
              <a:rPr lang="ru-RU" baseline="30000" dirty="0"/>
              <a:t>2</a:t>
            </a:r>
            <a:r>
              <a:rPr lang="ru-RU" dirty="0"/>
              <a:t> Я питал вас молоком, а не [твердою] пищею, ибо вы были еще не в силах, да и теперь не в силах,  </a:t>
            </a:r>
            <a:r>
              <a:rPr lang="ru-RU" baseline="30000" dirty="0"/>
              <a:t>3</a:t>
            </a:r>
            <a:r>
              <a:rPr lang="ru-RU" dirty="0"/>
              <a:t> потому что вы еще плотские. Ибо если между вами зависть, споры и разногласия, то не плотские ли вы? и не по человеческому ли [обычаю] поступаете</a:t>
            </a:r>
            <a:r>
              <a:rPr lang="ru-RU" dirty="0" smtClean="0"/>
              <a:t>?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1 Кор 3:1-3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716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ru-RU" sz="3600" dirty="0"/>
              <a:t> </a:t>
            </a:r>
            <a:r>
              <a:rPr lang="ru-RU" sz="3600" b="1" dirty="0" smtClean="0"/>
              <a:t>Христианин </a:t>
            </a:r>
            <a:r>
              <a:rPr lang="ru-RU" sz="3600" b="1" dirty="0"/>
              <a:t>должен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/>
              <a:t>Формируйте в себе характер Христа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доколе </a:t>
            </a:r>
            <a:r>
              <a:rPr lang="ru-RU" dirty="0"/>
              <a:t>все придем в единство веры и познания Сына Божия, в мужа совершенного, в меру полного возраста Христова;  </a:t>
            </a:r>
            <a:r>
              <a:rPr lang="ru-RU" baseline="30000" dirty="0"/>
              <a:t>14</a:t>
            </a:r>
            <a:r>
              <a:rPr lang="ru-RU" dirty="0"/>
              <a:t> дабы мы не были более младенцами, колеблющимися и увлекающимися всяким ветром учения, по лукавству человеков, по хитрому искусству </a:t>
            </a:r>
            <a:r>
              <a:rPr lang="ru-RU" dirty="0" smtClean="0"/>
              <a:t>обольщения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Еф 4:13-14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209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4000" b="1" dirty="0"/>
              <a:t>Как предупредить грех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Что такое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/>
              <a:t>Почему нужно бороться с </a:t>
            </a:r>
            <a:r>
              <a:rPr lang="ru-RU" sz="3600" b="1" dirty="0" smtClean="0"/>
              <a:t>грехом</a:t>
            </a:r>
            <a:endParaRPr lang="en-US" sz="3600" b="1" dirty="0" smtClean="0"/>
          </a:p>
          <a:p>
            <a:pPr marL="571500" indent="-571500">
              <a:buFont typeface="+mj-lt"/>
              <a:buAutoNum type="romanUcPeriod"/>
            </a:pPr>
            <a:r>
              <a:rPr lang="ru-RU" sz="3600" b="1" dirty="0" smtClean="0"/>
              <a:t>Как </a:t>
            </a:r>
            <a:r>
              <a:rPr lang="ru-RU" sz="3600" b="1" dirty="0"/>
              <a:t>побеждать </a:t>
            </a:r>
            <a:r>
              <a:rPr lang="ru-RU" sz="3600" b="1" dirty="0" smtClean="0"/>
              <a:t>грех</a:t>
            </a:r>
            <a:endParaRPr lang="en-US" sz="36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Христианин может побеждать </a:t>
            </a:r>
            <a:r>
              <a:rPr lang="ru-RU" sz="3200" b="1" dirty="0" smtClean="0"/>
              <a:t>грех</a:t>
            </a:r>
            <a:endParaRPr lang="en-US" sz="3200" b="1" dirty="0" smtClean="0"/>
          </a:p>
          <a:p>
            <a:pPr marL="971550" lvl="1" indent="-571500">
              <a:buFont typeface="+mj-lt"/>
              <a:buAutoNum type="alphaUcPeriod"/>
            </a:pPr>
            <a:r>
              <a:rPr lang="ru-RU" sz="3200" b="1" dirty="0"/>
              <a:t>Христианин должен побеждать </a:t>
            </a:r>
            <a:r>
              <a:rPr lang="ru-RU" sz="3200" b="1" dirty="0" smtClean="0"/>
              <a:t>грех</a:t>
            </a:r>
            <a:endParaRPr lang="en-US" sz="3200" b="1" dirty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Возрастайте в преклонении перед </a:t>
            </a:r>
            <a:r>
              <a:rPr lang="ru-RU" sz="2800" b="1" dirty="0" smtClean="0"/>
              <a:t>Богом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 smtClean="0"/>
              <a:t>Возрастайте в понимании воли Божьей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Подчиняйте ваши мысли и чувства </a:t>
            </a:r>
            <a:r>
              <a:rPr lang="ru-RU" sz="2800" b="1" dirty="0" smtClean="0"/>
              <a:t>Христу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Подчиняйте вашу жизнь </a:t>
            </a:r>
            <a:r>
              <a:rPr lang="ru-RU" sz="2800" b="1" dirty="0" smtClean="0"/>
              <a:t>Христу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Подчиняйте ваши действия </a:t>
            </a:r>
            <a:r>
              <a:rPr lang="ru-RU" sz="2800" b="1" dirty="0" smtClean="0"/>
              <a:t>Христу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Формируйте в себе характер </a:t>
            </a:r>
            <a:r>
              <a:rPr lang="ru-RU" sz="2800" b="1" dirty="0" smtClean="0"/>
              <a:t>Христа</a:t>
            </a:r>
            <a:endParaRPr lang="en-US" sz="2800" b="1" dirty="0" smtClean="0"/>
          </a:p>
          <a:p>
            <a:pPr marL="1371600" lvl="2" indent="-571500">
              <a:buFont typeface="+mj-lt"/>
              <a:buAutoNum type="arabicPeriod"/>
            </a:pPr>
            <a:r>
              <a:rPr lang="ru-RU" sz="2800" b="1" dirty="0"/>
              <a:t>Просите у Бога силы для победы над грехом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92842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 </a:t>
            </a:r>
            <a:r>
              <a:rPr lang="ru-RU" sz="3600" b="1" dirty="0" smtClean="0"/>
              <a:t>Христианин </a:t>
            </a:r>
            <a:r>
              <a:rPr lang="ru-RU" sz="3600" b="1" dirty="0"/>
              <a:t>должен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/>
              <a:t>Просите у Бога силы для победы над грехом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Кто </a:t>
            </a:r>
            <a:r>
              <a:rPr lang="ru-RU" dirty="0"/>
              <a:t>усмотрит погрешности свои? От тайных [моих] очисти меня  </a:t>
            </a:r>
            <a:r>
              <a:rPr lang="ru-RU" baseline="30000" dirty="0"/>
              <a:t>13</a:t>
            </a:r>
            <a:r>
              <a:rPr lang="ru-RU" dirty="0"/>
              <a:t> и от умышленных удержи раба Твоего, чтобы не возобладали мною. Тогда я буду непорочен и чист от великого развращения.  </a:t>
            </a:r>
            <a:r>
              <a:rPr lang="ru-RU" baseline="30000" dirty="0"/>
              <a:t>14</a:t>
            </a:r>
            <a:r>
              <a:rPr lang="ru-RU" dirty="0"/>
              <a:t> Да будут слова уст моих и помышление сердца моего благоугодны пред Тобою, Господи, твердыня моя и Избавитель мой</a:t>
            </a:r>
            <a:r>
              <a:rPr lang="ru-RU" dirty="0" smtClean="0"/>
              <a:t>!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Пс 18:12-14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590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 </a:t>
            </a:r>
            <a:r>
              <a:rPr lang="ru-RU" sz="3600" b="1" dirty="0" smtClean="0"/>
              <a:t>Христианин </a:t>
            </a:r>
            <a:r>
              <a:rPr lang="ru-RU" sz="3600" b="1" dirty="0"/>
              <a:t>должен побеждать </a:t>
            </a:r>
            <a:r>
              <a:rPr lang="ru-RU" sz="3600" b="1" dirty="0" smtClean="0"/>
              <a:t>грех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r>
              <a:rPr lang="ru-RU" sz="3200" dirty="0"/>
              <a:t>Просите у Бога силы для победы над грехом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Помыслите </a:t>
            </a:r>
            <a:r>
              <a:rPr lang="ru-RU" dirty="0"/>
              <a:t>о Претерпевшем такое над Собою поругание от грешников, чтобы вам не изнемочь и не ослабеть душами вашими.  </a:t>
            </a:r>
            <a:r>
              <a:rPr lang="ru-RU" baseline="30000" dirty="0"/>
              <a:t>4</a:t>
            </a:r>
            <a:r>
              <a:rPr lang="ru-RU" dirty="0"/>
              <a:t> Вы еще не до крови сражались, подвизаясь против </a:t>
            </a:r>
            <a:r>
              <a:rPr lang="ru-RU" dirty="0" smtClean="0"/>
              <a:t>греха</a:t>
            </a:r>
            <a:endParaRPr lang="en-US" dirty="0" smtClean="0"/>
          </a:p>
          <a:p>
            <a:pPr marL="0" indent="0" algn="r">
              <a:buNone/>
            </a:pPr>
            <a:r>
              <a:rPr lang="ru-RU" b="1" smtClean="0"/>
              <a:t>Евр 12:3-4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427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3600" b="1" dirty="0"/>
              <a:t>Что такое грех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«</a:t>
            </a:r>
            <a:r>
              <a:rPr lang="ru-RU" u="sng" dirty="0"/>
              <a:t>Всякое</a:t>
            </a:r>
            <a:r>
              <a:rPr lang="ru-RU" dirty="0"/>
              <a:t> раздражение и ярость, и гнев, и крик, и злоречие со всякою злобою да будут удалены от вас; </a:t>
            </a:r>
            <a:r>
              <a:rPr lang="ru-RU" baseline="30000" dirty="0"/>
              <a:t>32</a:t>
            </a:r>
            <a:r>
              <a:rPr lang="ru-RU" dirty="0"/>
              <a:t> но будьте друг ко другу добры, сострадательны, прощайте друг друга, </a:t>
            </a:r>
            <a:r>
              <a:rPr lang="ru-RU" u="sng" dirty="0"/>
              <a:t>как и Бог во Христе простил вас</a:t>
            </a:r>
            <a:r>
              <a:rPr lang="ru-RU" dirty="0" smtClean="0"/>
              <a:t>».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Еф 4:31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393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3600" b="1" dirty="0"/>
              <a:t>Что такое грех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«</a:t>
            </a:r>
            <a:r>
              <a:rPr lang="ru-RU" u="sng" dirty="0"/>
              <a:t>Всякий</a:t>
            </a:r>
            <a:r>
              <a:rPr lang="ru-RU" dirty="0"/>
              <a:t>, ненавидящий брата своего, есть человекоубийца; а вы знаете, что никакой человекоубийца </a:t>
            </a:r>
            <a:r>
              <a:rPr lang="ru-RU" u="sng" dirty="0"/>
              <a:t>не имеет жизни вечной, в нем пребывающей</a:t>
            </a:r>
            <a:r>
              <a:rPr lang="ru-RU" dirty="0" smtClean="0"/>
              <a:t>».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1 Иоанна 3:15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402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3600" b="1" dirty="0"/>
              <a:t>Что такое грех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А </a:t>
            </a:r>
            <a:r>
              <a:rPr lang="ru-RU" dirty="0"/>
              <a:t>Я говорю вам, что </a:t>
            </a:r>
            <a:r>
              <a:rPr lang="ru-RU" u="sng" dirty="0"/>
              <a:t>всякий</a:t>
            </a:r>
            <a:r>
              <a:rPr lang="ru-RU" dirty="0"/>
              <a:t>, кто смотрит на женщину с вожделением, уже прелюбодействовал с нею в сердце своем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 algn="r">
              <a:buNone/>
            </a:pPr>
            <a:r>
              <a:rPr lang="ru-RU" b="1" dirty="0" smtClean="0"/>
              <a:t>Мф 5: 28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11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3032</Words>
  <Application>Microsoft Office PowerPoint</Application>
  <PresentationFormat>On-screen Show (4:3)</PresentationFormat>
  <Paragraphs>291</Paragraphs>
  <Slides>69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4" baseType="lpstr">
      <vt:lpstr>Arial</vt:lpstr>
      <vt:lpstr>Times New Roman</vt:lpstr>
      <vt:lpstr>Century Gothic</vt:lpstr>
      <vt:lpstr>Bwgrkl</vt:lpstr>
      <vt:lpstr>Office Theme</vt:lpstr>
      <vt:lpstr>Как предупредить грех</vt:lpstr>
      <vt:lpstr>Как предупредить грех</vt:lpstr>
      <vt:lpstr>Что такое грех</vt:lpstr>
      <vt:lpstr>Что такое грех</vt:lpstr>
      <vt:lpstr>Что такое грех</vt:lpstr>
      <vt:lpstr>Что такое грех</vt:lpstr>
      <vt:lpstr>Что такое грех</vt:lpstr>
      <vt:lpstr>Что такое грех</vt:lpstr>
      <vt:lpstr>Что такое грех</vt:lpstr>
      <vt:lpstr>Что такое грех</vt:lpstr>
      <vt:lpstr>Как предупредить грех</vt:lpstr>
      <vt:lpstr>Почему нужно бороться с грехом: Реальности новой природы</vt:lpstr>
      <vt:lpstr>Как предупредить грех</vt:lpstr>
      <vt:lpstr>Реальности новой природы: Преклонение перед Божьим владычеством</vt:lpstr>
      <vt:lpstr>Реальности новой природы: Преклонение перед Божьим владычеством</vt:lpstr>
      <vt:lpstr>Реальности новой природы: Преклонение перед Божьим владычеством</vt:lpstr>
      <vt:lpstr>Реальности новой природы: Преклонение перед Божьим владычеством</vt:lpstr>
      <vt:lpstr>Как предупредить грех</vt:lpstr>
      <vt:lpstr>Реальности новой природы: Принятие авторитета Писания</vt:lpstr>
      <vt:lpstr>Реальности новой природы: Принятие авторитета Писания</vt:lpstr>
      <vt:lpstr>Как предупредить грех</vt:lpstr>
      <vt:lpstr>Реальности новой природы: Наличие желания не делать грех</vt:lpstr>
      <vt:lpstr>Как предупредить грех</vt:lpstr>
      <vt:lpstr>Реальности новой природы: Признание Бога своим Отцом</vt:lpstr>
      <vt:lpstr>Реальности новой природы: Признание Бога своим Отцом</vt:lpstr>
      <vt:lpstr>Как предупредить грех</vt:lpstr>
      <vt:lpstr>Почему нужно бороться с грехом: Давление ветхой природы</vt:lpstr>
      <vt:lpstr>Почему нужно бороться с грехом: Давление ветхой природы</vt:lpstr>
      <vt:lpstr>Почему нужно бороться с грехом: Давление ветхой природы</vt:lpstr>
      <vt:lpstr>Почему нужно бороться с грехом: Давление ветхой природы</vt:lpstr>
      <vt:lpstr>Почему нужно бороться с грехом: Давление ветхой природы</vt:lpstr>
      <vt:lpstr>Как предупредить грех</vt:lpstr>
      <vt:lpstr>Как побеждать грех</vt:lpstr>
      <vt:lpstr>Как предупредить грех</vt:lpstr>
      <vt:lpstr>Как побеждать грех: Христианин может побеждать грех</vt:lpstr>
      <vt:lpstr>Как предупредить грех</vt:lpstr>
      <vt:lpstr>Как побеждать грех: Христианин должен побеждать грех</vt:lpstr>
      <vt:lpstr>Как побеждать грех: Христианин должен побеждать грех</vt:lpstr>
      <vt:lpstr>Как побеждать грех: Христианин должен побеждать грех</vt:lpstr>
      <vt:lpstr>Как предупредить грех</vt:lpstr>
      <vt:lpstr>Как побеждать грех: Христианин должен побеждать грех</vt:lpstr>
      <vt:lpstr>Как побеждать грех: Христианин должен побеждать грех</vt:lpstr>
      <vt:lpstr>Как побеждать грех: Христианин должен побеждать грех</vt:lpstr>
      <vt:lpstr>Как предупредить грех</vt:lpstr>
      <vt:lpstr> Христианин должен побеждать грех: Возрастайте в преклонении перед Богом</vt:lpstr>
      <vt:lpstr> Христианин должен побеждать грех: Возрастайте в преклонении перед Богом</vt:lpstr>
      <vt:lpstr>Как предупредить грех</vt:lpstr>
      <vt:lpstr> Христианин должен побеждать грех: Возрастайте в понимании воли Божьей</vt:lpstr>
      <vt:lpstr> Христианин должен побеждать грех: Возрастайте в понимании воли Божьей</vt:lpstr>
      <vt:lpstr> Христианин должен побеждать грех: Возрастайте в понимании воли Божьей</vt:lpstr>
      <vt:lpstr> Христианин должен побеждать грех: Возрастайте в понимании воли Божьей</vt:lpstr>
      <vt:lpstr> Христианин должен побеждать грех: Возрастайте в понимании воли Божьей</vt:lpstr>
      <vt:lpstr>Как предупредить грех</vt:lpstr>
      <vt:lpstr> Христианин должен побеждать грех: Подчиняйте ваши мысли и чувства Христу</vt:lpstr>
      <vt:lpstr> Христианин должен побеждать грех: Подчиняйте ваши мысли и чувства Христу</vt:lpstr>
      <vt:lpstr> Христианин должен побеждать грех: Подчиняйте ваши мысли и чувства Христу</vt:lpstr>
      <vt:lpstr>Как предупредить грех</vt:lpstr>
      <vt:lpstr> Христианин должен побеждать грех: Подчиняйте вашу жизнь Христу</vt:lpstr>
      <vt:lpstr> Христианин должен побеждать грех: Подчиняйте вашу жизнь Христу</vt:lpstr>
      <vt:lpstr> Христианин должен побеждать грех: Подчиняйте вашу жизнь Христу</vt:lpstr>
      <vt:lpstr> Христианин должен побеждать грех: Подчиняйте вашу жизнь Христу</vt:lpstr>
      <vt:lpstr>Как предупредить грех</vt:lpstr>
      <vt:lpstr> Христианин должен побеждать грех: Подчиняйте ваши действия Христу</vt:lpstr>
      <vt:lpstr>Как предупредить грех</vt:lpstr>
      <vt:lpstr> Христианин должен побеждать грех: Формируйте в себе характер Христа</vt:lpstr>
      <vt:lpstr> Христианин должен побеждать грех: Формируйте в себе характер Христа</vt:lpstr>
      <vt:lpstr>Как предупредить грех</vt:lpstr>
      <vt:lpstr> Христианин должен побеждать грех: Просите у Бога силы для победы над грехом</vt:lpstr>
      <vt:lpstr> Христианин должен побеждать грех: Просите у Бога силы для победы над грехом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предупредить грех</dc:title>
  <dc:creator>Alexey Kolomiytsev</dc:creator>
  <cp:lastModifiedBy>Valeriy Igumnov</cp:lastModifiedBy>
  <cp:revision>7</cp:revision>
  <dcterms:created xsi:type="dcterms:W3CDTF">2010-10-20T18:35:32Z</dcterms:created>
  <dcterms:modified xsi:type="dcterms:W3CDTF">2010-10-20T20:27:54Z</dcterms:modified>
</cp:coreProperties>
</file>